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0" r:id="rId3"/>
    <p:sldId id="261" r:id="rId4"/>
    <p:sldId id="263" r:id="rId5"/>
    <p:sldId id="264" r:id="rId6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>
      <p:cViewPr varScale="1">
        <p:scale>
          <a:sx n="93" d="100"/>
          <a:sy n="93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0FAB9-D51D-4DE7-B1B4-FE1E39FD23F6}" type="datetimeFigureOut">
              <a:rPr lang="de-DE" smtClean="0"/>
              <a:pPr/>
              <a:t>17.11.2016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2318AB-FF82-4BA2-A3CC-5E8C02CA99C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2318AB-FF82-4BA2-A3CC-5E8C02CA99CF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cid:24E0E1EF-92C7-4BD1-9AE0-59B37565CE1B@multi.box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3B84-7159-49FA-947F-B17E455D3379}" type="datetime1">
              <a:rPr lang="de-DE" smtClean="0"/>
              <a:pPr/>
              <a:t>17.11.2016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F5F72-30A8-4D98-A345-59DAFD7344C9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C78ACDB4-C3FF-4129-8823-E56CE122BD95" descr="cid:24E0E1EF-92C7-4BD1-9AE0-59B37565CE1B@multi.box"/>
          <p:cNvPicPr/>
          <p:nvPr userDrawn="1"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851920" y="6238875"/>
            <a:ext cx="14382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59806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7BF1B-E4B7-4792-9F5B-24FCD535BB3C}" type="datetime1">
              <a:rPr lang="de-DE" smtClean="0"/>
              <a:pPr/>
              <a:t>17.11.2016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F5F72-30A8-4D98-A345-59DAFD7344C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78489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F8BC-EBE3-49F7-A76B-1BCF65947749}" type="datetime1">
              <a:rPr lang="de-DE" smtClean="0"/>
              <a:pPr/>
              <a:t>17.11.2016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F5F72-30A8-4D98-A345-59DAFD7344C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894268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E97BC-47EC-4C45-B333-8B80208619EC}" type="datetime1">
              <a:rPr lang="de-DE" smtClean="0"/>
              <a:pPr/>
              <a:t>17.11.2016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F5F72-30A8-4D98-A345-59DAFD7344C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563837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C7C53-F55C-428B-9EFC-478CB8E16A45}" type="datetime1">
              <a:rPr lang="de-DE" smtClean="0"/>
              <a:pPr/>
              <a:t>17.11.2016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F5F72-30A8-4D98-A345-59DAFD7344C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49737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D07A0-11F0-4157-ADFC-6C6096E5EE1A}" type="datetime1">
              <a:rPr lang="de-DE" smtClean="0"/>
              <a:pPr/>
              <a:t>17.11.2016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F5F72-30A8-4D98-A345-59DAFD7344C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604700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20EE-926C-48B1-B62E-4921E51A62F3}" type="datetime1">
              <a:rPr lang="de-DE" smtClean="0"/>
              <a:pPr/>
              <a:t>17.11.2016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F5F72-30A8-4D98-A345-59DAFD7344C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36281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A457-C97B-4000-AC23-6031F405F81D}" type="datetime1">
              <a:rPr lang="de-DE" smtClean="0"/>
              <a:pPr/>
              <a:t>17.11.2016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F5F72-30A8-4D98-A345-59DAFD7344C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677931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B3264-7A3F-4BA8-818F-3BE008AAA6B2}" type="datetime1">
              <a:rPr lang="de-DE" smtClean="0"/>
              <a:pPr/>
              <a:t>17.11.2016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F5F72-30A8-4D98-A345-59DAFD7344C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21897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273C-5CFA-4821-AB34-47F3A7469942}" type="datetime1">
              <a:rPr lang="de-DE" smtClean="0"/>
              <a:pPr/>
              <a:t>17.11.2016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F5F72-30A8-4D98-A345-59DAFD7344C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254893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82B8E-74BA-4DCC-8945-B76FD39243E1}" type="datetime1">
              <a:rPr lang="de-DE" smtClean="0"/>
              <a:pPr/>
              <a:t>17.11.2016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F5F72-30A8-4D98-A345-59DAFD7344C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349983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BACEB-0F8B-4ADD-AA55-6864E45AD6DF}" type="datetime1">
              <a:rPr lang="de-DE" smtClean="0"/>
              <a:pPr/>
              <a:t>17.11.2016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F5F72-30A8-4D98-A345-59DAFD7344C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579628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eg"/><Relationship Id="rId7" Type="http://schemas.openxmlformats.org/officeDocument/2006/relationships/image" Target="../media/image8.png"/><Relationship Id="rId12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erade Verbindung 9"/>
          <p:cNvCxnSpPr/>
          <p:nvPr/>
        </p:nvCxnSpPr>
        <p:spPr>
          <a:xfrm flipV="1">
            <a:off x="1488028" y="6153607"/>
            <a:ext cx="7116420" cy="656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D:\Scan\Version3_4-c-EAFA ohne EK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343" y="5808376"/>
            <a:ext cx="1079500" cy="72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oliennummernplatzhalter 5"/>
          <p:cNvSpPr>
            <a:spLocks noGrp="1"/>
          </p:cNvSpPr>
          <p:nvPr/>
        </p:nvSpPr>
        <p:spPr>
          <a:xfrm>
            <a:off x="8518874" y="5442682"/>
            <a:ext cx="4805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Datumsplatzhalter 14"/>
          <p:cNvSpPr>
            <a:spLocks noGrp="1"/>
          </p:cNvSpPr>
          <p:nvPr/>
        </p:nvSpPr>
        <p:spPr>
          <a:xfrm>
            <a:off x="1488028" y="6236391"/>
            <a:ext cx="2376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361843" y="980728"/>
            <a:ext cx="70265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solidFill>
                  <a:schemeClr val="tx2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Doris </a:t>
            </a:r>
            <a:r>
              <a:rPr lang="de-DE" sz="3200" b="1" dirty="0">
                <a:solidFill>
                  <a:schemeClr val="tx2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Blum – oder eine alltägliche Geschichte über das Verschwinden sozialer Netze </a:t>
            </a:r>
            <a:endParaRPr lang="de-DE" sz="3200" dirty="0">
              <a:solidFill>
                <a:schemeClr val="tx2">
                  <a:lumMod val="75000"/>
                </a:schemeClr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429000"/>
            <a:ext cx="33528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2226" y="3308350"/>
            <a:ext cx="1603374" cy="1603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267111"/>
            <a:ext cx="1575619" cy="1575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feld 14"/>
          <p:cNvSpPr txBox="1"/>
          <p:nvPr/>
        </p:nvSpPr>
        <p:spPr>
          <a:xfrm>
            <a:off x="323528" y="188640"/>
            <a:ext cx="360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Wir sind Nachbarn. Alle – </a:t>
            </a:r>
            <a:r>
              <a:rPr lang="de-DE" sz="1200" b="1" dirty="0" smtClean="0"/>
              <a:t>Download 4</a:t>
            </a:r>
            <a:r>
              <a:rPr lang="de-DE" sz="1200" dirty="0" smtClean="0"/>
              <a:t>  </a:t>
            </a:r>
            <a:endParaRPr lang="de-DE" sz="1200" dirty="0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F5F72-30A8-4D98-A345-59DAFD7344C9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55022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erade Verbindung 9"/>
          <p:cNvCxnSpPr/>
          <p:nvPr/>
        </p:nvCxnSpPr>
        <p:spPr>
          <a:xfrm flipV="1">
            <a:off x="1488028" y="6153607"/>
            <a:ext cx="7116420" cy="656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D:\Scan\Version3_4-c-EAFA ohne EK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343" y="5808376"/>
            <a:ext cx="1079500" cy="72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oliennummernplatzhalter 5"/>
          <p:cNvSpPr>
            <a:spLocks noGrp="1"/>
          </p:cNvSpPr>
          <p:nvPr/>
        </p:nvSpPr>
        <p:spPr>
          <a:xfrm>
            <a:off x="8518874" y="5442682"/>
            <a:ext cx="4805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Datumsplatzhalter 14"/>
          <p:cNvSpPr>
            <a:spLocks noGrp="1"/>
          </p:cNvSpPr>
          <p:nvPr/>
        </p:nvSpPr>
        <p:spPr>
          <a:xfrm>
            <a:off x="1488028" y="6236391"/>
            <a:ext cx="2376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95536" y="404664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chemeClr val="tx2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Das alltägliche Verschwinden der sozialen Netze im Alter</a:t>
            </a:r>
            <a:endParaRPr lang="de-DE" sz="2400" dirty="0">
              <a:solidFill>
                <a:schemeClr val="tx2">
                  <a:lumMod val="75000"/>
                </a:schemeClr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AutoShape 2" descr="https://www.connexxion24.com/images/product_images/info_images/1460_1-hamakegel-figure-poeppel-gross-large-kunststoff-spielfiguren-orange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031" name="Picture 7" descr="D:\Scan\1460_1-hamakegel-figure-poeppel-gross-large-kunststoff-spielfiguren-oran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7651" y="1816549"/>
            <a:ext cx="1066800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D:\Scan\1460_1-hamakegel-figure-poeppel-gross-large-kunststoff-spielfiguren-orange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48500" y="1918572"/>
            <a:ext cx="659456" cy="1348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6696" y="1171996"/>
            <a:ext cx="65881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91175" y="1175780"/>
            <a:ext cx="65881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1985" y="1953082"/>
            <a:ext cx="65881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56904" y="4102100"/>
            <a:ext cx="65881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36641" y="3572294"/>
            <a:ext cx="65881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15128" y="3963082"/>
            <a:ext cx="65881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432736"/>
            <a:ext cx="65881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79787" y="4286493"/>
            <a:ext cx="65881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4798" y="3553662"/>
            <a:ext cx="65881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96266" y="1791093"/>
            <a:ext cx="1066800" cy="218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5154" y="1189681"/>
            <a:ext cx="489275" cy="1001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9930" y="1617882"/>
            <a:ext cx="487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99896" y="1517092"/>
            <a:ext cx="487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10997" y="4287507"/>
            <a:ext cx="66516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1355" y="2242020"/>
            <a:ext cx="703781" cy="1440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0906" y="1905219"/>
            <a:ext cx="70167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41903" y="2581731"/>
            <a:ext cx="70167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7308304" y="3343494"/>
            <a:ext cx="1210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Geschwister</a:t>
            </a:r>
            <a:endParaRPr lang="de-DE" sz="1600" dirty="0"/>
          </a:p>
        </p:txBody>
      </p:sp>
      <p:sp>
        <p:nvSpPr>
          <p:cNvPr id="7" name="Textfeld 6"/>
          <p:cNvSpPr txBox="1"/>
          <p:nvPr/>
        </p:nvSpPr>
        <p:spPr>
          <a:xfrm>
            <a:off x="6232361" y="2513397"/>
            <a:ext cx="7165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Eltern</a:t>
            </a:r>
            <a:endParaRPr lang="de-DE" sz="1600" dirty="0"/>
          </a:p>
        </p:txBody>
      </p:sp>
      <p:sp>
        <p:nvSpPr>
          <p:cNvPr id="8" name="Textfeld 7"/>
          <p:cNvSpPr txBox="1"/>
          <p:nvPr/>
        </p:nvSpPr>
        <p:spPr>
          <a:xfrm>
            <a:off x="5720558" y="5369995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Freunde und Bekannte</a:t>
            </a:r>
            <a:endParaRPr lang="de-DE" sz="1600" dirty="0"/>
          </a:p>
        </p:txBody>
      </p:sp>
      <p:sp>
        <p:nvSpPr>
          <p:cNvPr id="9" name="Textfeld 8"/>
          <p:cNvSpPr txBox="1"/>
          <p:nvPr/>
        </p:nvSpPr>
        <p:spPr>
          <a:xfrm>
            <a:off x="2503314" y="2423471"/>
            <a:ext cx="7329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Kinder</a:t>
            </a:r>
            <a:endParaRPr lang="de-DE" sz="1600" dirty="0"/>
          </a:p>
        </p:txBody>
      </p:sp>
      <p:sp>
        <p:nvSpPr>
          <p:cNvPr id="21" name="Textfeld 20"/>
          <p:cNvSpPr txBox="1"/>
          <p:nvPr/>
        </p:nvSpPr>
        <p:spPr>
          <a:xfrm>
            <a:off x="1859175" y="5697752"/>
            <a:ext cx="25415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Berufs- und Sportkontakte</a:t>
            </a:r>
            <a:endParaRPr lang="de-DE" sz="1600" dirty="0"/>
          </a:p>
        </p:txBody>
      </p:sp>
      <p:sp>
        <p:nvSpPr>
          <p:cNvPr id="22" name="Textfeld 21"/>
          <p:cNvSpPr txBox="1"/>
          <p:nvPr/>
        </p:nvSpPr>
        <p:spPr>
          <a:xfrm>
            <a:off x="215900" y="3852846"/>
            <a:ext cx="1643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Apothekerin, Bäcker, Pfarrer …</a:t>
            </a:r>
            <a:endParaRPr lang="de-DE" sz="1600" dirty="0"/>
          </a:p>
        </p:txBody>
      </p:sp>
      <p:sp>
        <p:nvSpPr>
          <p:cNvPr id="23" name="Textfeld 22"/>
          <p:cNvSpPr txBox="1"/>
          <p:nvPr/>
        </p:nvSpPr>
        <p:spPr>
          <a:xfrm>
            <a:off x="395536" y="866329"/>
            <a:ext cx="19480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C00000"/>
                </a:solidFill>
              </a:rPr>
              <a:t>1. Lebensphase</a:t>
            </a:r>
            <a:endParaRPr lang="de-DE" sz="2000" b="1" dirty="0">
              <a:solidFill>
                <a:srgbClr val="C00000"/>
              </a:solidFill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323528" y="188639"/>
            <a:ext cx="360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Wir sind Nachbarn. Alle – </a:t>
            </a:r>
            <a:r>
              <a:rPr lang="de-DE" sz="1200" b="1" dirty="0" smtClean="0"/>
              <a:t>Download 4</a:t>
            </a:r>
            <a:r>
              <a:rPr lang="de-DE" sz="1200" dirty="0" smtClean="0"/>
              <a:t> </a:t>
            </a:r>
            <a:endParaRPr lang="de-DE" sz="1200" dirty="0"/>
          </a:p>
        </p:txBody>
      </p:sp>
      <p:sp>
        <p:nvSpPr>
          <p:cNvPr id="37" name="Foliennummernplatzhalt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F5F72-30A8-4D98-A345-59DAFD7344C9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48724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Textfeld 2072"/>
          <p:cNvSpPr txBox="1"/>
          <p:nvPr/>
        </p:nvSpPr>
        <p:spPr>
          <a:xfrm>
            <a:off x="4617880" y="1626981"/>
            <a:ext cx="1183483" cy="2369880"/>
          </a:xfrm>
          <a:prstGeom prst="rect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de-DE" dirty="0" smtClean="0"/>
          </a:p>
          <a:p>
            <a:endParaRPr lang="de-DE" dirty="0"/>
          </a:p>
          <a:p>
            <a:endParaRPr lang="de-DE" sz="1600" dirty="0" smtClean="0"/>
          </a:p>
          <a:p>
            <a:endParaRPr lang="de-DE" sz="1600" dirty="0"/>
          </a:p>
          <a:p>
            <a:endParaRPr lang="de-DE" sz="1600" dirty="0" smtClean="0"/>
          </a:p>
          <a:p>
            <a:endParaRPr lang="de-DE" sz="1600" dirty="0"/>
          </a:p>
          <a:p>
            <a:endParaRPr lang="de-DE" sz="1600" dirty="0" smtClean="0"/>
          </a:p>
          <a:p>
            <a:endParaRPr lang="de-DE" sz="1600" dirty="0"/>
          </a:p>
          <a:p>
            <a:endParaRPr lang="de-DE" sz="1600" dirty="0"/>
          </a:p>
        </p:txBody>
      </p:sp>
      <p:cxnSp>
        <p:nvCxnSpPr>
          <p:cNvPr id="10" name="Gerade Verbindung 9"/>
          <p:cNvCxnSpPr/>
          <p:nvPr/>
        </p:nvCxnSpPr>
        <p:spPr>
          <a:xfrm flipV="1">
            <a:off x="1488028" y="6153607"/>
            <a:ext cx="7116420" cy="656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D:\Scan\Version3_4-c-EAFA ohne EK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343" y="5808376"/>
            <a:ext cx="1079500" cy="72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oliennummernplatzhalter 5"/>
          <p:cNvSpPr>
            <a:spLocks noGrp="1"/>
          </p:cNvSpPr>
          <p:nvPr/>
        </p:nvSpPr>
        <p:spPr>
          <a:xfrm>
            <a:off x="8518874" y="5442682"/>
            <a:ext cx="4805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Datumsplatzhalter 14"/>
          <p:cNvSpPr>
            <a:spLocks noGrp="1"/>
          </p:cNvSpPr>
          <p:nvPr/>
        </p:nvSpPr>
        <p:spPr>
          <a:xfrm>
            <a:off x="1488028" y="6236391"/>
            <a:ext cx="2376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95536" y="404664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chemeClr val="tx2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Das alltägliche Verschwinden der sozialen Netze im Alter</a:t>
            </a:r>
            <a:endParaRPr lang="de-DE" sz="2400" dirty="0">
              <a:solidFill>
                <a:schemeClr val="tx2">
                  <a:lumMod val="75000"/>
                </a:schemeClr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AutoShape 2" descr="https://www.connexxion24.com/images/product_images/info_images/1460_1-hamakegel-figure-poeppel-gross-large-kunststoff-spielfiguren-orange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031" name="Picture 7" descr="D:\Scan\1460_1-hamakegel-figure-poeppel-gross-large-kunststoff-spielfiguren-oran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51080" y="1781854"/>
            <a:ext cx="1066800" cy="2181225"/>
          </a:xfrm>
          <a:prstGeom prst="rect">
            <a:avLst/>
          </a:prstGeom>
          <a:solidFill>
            <a:srgbClr val="FF0000"/>
          </a:solidFill>
          <a:extLst/>
        </p:spPr>
      </p:pic>
      <p:pic>
        <p:nvPicPr>
          <p:cNvPr id="20" name="Picture 7" descr="D:\Scan\1460_1-hamakegel-figure-poeppel-gross-large-kunststoff-spielfiguren-orange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48500" y="1918572"/>
            <a:ext cx="659456" cy="1348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6696" y="1171996"/>
            <a:ext cx="65881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91175" y="1175780"/>
            <a:ext cx="65881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1985" y="1953082"/>
            <a:ext cx="65881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56904" y="4191485"/>
            <a:ext cx="65881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36641" y="3572294"/>
            <a:ext cx="65881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15128" y="3963082"/>
            <a:ext cx="65881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432736"/>
            <a:ext cx="65881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79787" y="4286493"/>
            <a:ext cx="65881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4798" y="3553662"/>
            <a:ext cx="65881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02755" y="1760544"/>
            <a:ext cx="1066800" cy="218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58676" y="1098775"/>
            <a:ext cx="489275" cy="1001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9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7253" y="1321301"/>
            <a:ext cx="487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7315" y="1245856"/>
            <a:ext cx="487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10997" y="4287507"/>
            <a:ext cx="66516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1355" y="2242020"/>
            <a:ext cx="703781" cy="1440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0906" y="1905219"/>
            <a:ext cx="70167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41903" y="2581731"/>
            <a:ext cx="70167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7043362" y="3332773"/>
            <a:ext cx="1810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Schwester  Bruder</a:t>
            </a:r>
            <a:endParaRPr lang="de-DE" sz="1600" dirty="0"/>
          </a:p>
        </p:txBody>
      </p:sp>
      <p:sp>
        <p:nvSpPr>
          <p:cNvPr id="7" name="Textfeld 6"/>
          <p:cNvSpPr txBox="1"/>
          <p:nvPr/>
        </p:nvSpPr>
        <p:spPr>
          <a:xfrm>
            <a:off x="6232361" y="2513397"/>
            <a:ext cx="7165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Eltern</a:t>
            </a:r>
            <a:endParaRPr lang="de-DE" sz="1600" dirty="0"/>
          </a:p>
        </p:txBody>
      </p:sp>
      <p:sp>
        <p:nvSpPr>
          <p:cNvPr id="8" name="Textfeld 7"/>
          <p:cNvSpPr txBox="1"/>
          <p:nvPr/>
        </p:nvSpPr>
        <p:spPr>
          <a:xfrm>
            <a:off x="5720558" y="5441969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Freunde und Bekannte</a:t>
            </a:r>
            <a:endParaRPr lang="de-DE" sz="1600" dirty="0"/>
          </a:p>
        </p:txBody>
      </p:sp>
      <p:sp>
        <p:nvSpPr>
          <p:cNvPr id="9" name="Textfeld 8"/>
          <p:cNvSpPr txBox="1"/>
          <p:nvPr/>
        </p:nvSpPr>
        <p:spPr>
          <a:xfrm>
            <a:off x="2184296" y="2158499"/>
            <a:ext cx="7329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Kinder</a:t>
            </a:r>
            <a:endParaRPr lang="de-DE" sz="1600" dirty="0"/>
          </a:p>
        </p:txBody>
      </p:sp>
      <p:sp>
        <p:nvSpPr>
          <p:cNvPr id="21" name="Textfeld 20"/>
          <p:cNvSpPr txBox="1"/>
          <p:nvPr/>
        </p:nvSpPr>
        <p:spPr>
          <a:xfrm>
            <a:off x="1859175" y="5697752"/>
            <a:ext cx="25415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Berufs- und Sportkontakte</a:t>
            </a:r>
            <a:endParaRPr lang="de-DE" sz="1600" dirty="0"/>
          </a:p>
        </p:txBody>
      </p:sp>
      <p:sp>
        <p:nvSpPr>
          <p:cNvPr id="22" name="Textfeld 21"/>
          <p:cNvSpPr txBox="1"/>
          <p:nvPr/>
        </p:nvSpPr>
        <p:spPr>
          <a:xfrm>
            <a:off x="215900" y="3852846"/>
            <a:ext cx="1643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Apothekerin, Bäcker, Pfarrer …</a:t>
            </a:r>
            <a:endParaRPr lang="de-DE" sz="1600" dirty="0"/>
          </a:p>
        </p:txBody>
      </p:sp>
      <p:sp>
        <p:nvSpPr>
          <p:cNvPr id="23" name="Textfeld 22"/>
          <p:cNvSpPr txBox="1"/>
          <p:nvPr/>
        </p:nvSpPr>
        <p:spPr>
          <a:xfrm>
            <a:off x="395536" y="866329"/>
            <a:ext cx="19480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C00000"/>
                </a:solidFill>
              </a:rPr>
              <a:t>2</a:t>
            </a:r>
            <a:r>
              <a:rPr lang="de-DE" sz="2000" b="1" dirty="0" smtClean="0">
                <a:solidFill>
                  <a:srgbClr val="C00000"/>
                </a:solidFill>
              </a:rPr>
              <a:t>. Lebensphase</a:t>
            </a:r>
            <a:endParaRPr lang="de-DE" sz="2000" b="1" dirty="0">
              <a:solidFill>
                <a:srgbClr val="C00000"/>
              </a:solidFill>
            </a:endParaRPr>
          </a:p>
        </p:txBody>
      </p:sp>
      <p:cxnSp>
        <p:nvCxnSpPr>
          <p:cNvPr id="5" name="Gerade Verbindung 4"/>
          <p:cNvCxnSpPr/>
          <p:nvPr/>
        </p:nvCxnSpPr>
        <p:spPr>
          <a:xfrm>
            <a:off x="5901030" y="1169607"/>
            <a:ext cx="590145" cy="135396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 flipV="1">
            <a:off x="5866696" y="1189683"/>
            <a:ext cx="624479" cy="132371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>
            <a:off x="6491175" y="1189683"/>
            <a:ext cx="653359" cy="132371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 flipH="1">
            <a:off x="6525509" y="1189683"/>
            <a:ext cx="494763" cy="132371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" name="Gerade Verbindung 2047"/>
          <p:cNvCxnSpPr/>
          <p:nvPr/>
        </p:nvCxnSpPr>
        <p:spPr>
          <a:xfrm flipV="1">
            <a:off x="1767315" y="1599336"/>
            <a:ext cx="1149938" cy="30588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1" name="Gerade Verbindung mit Pfeil 2050"/>
          <p:cNvCxnSpPr/>
          <p:nvPr/>
        </p:nvCxnSpPr>
        <p:spPr>
          <a:xfrm flipH="1" flipV="1">
            <a:off x="2843808" y="980728"/>
            <a:ext cx="200396" cy="34057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3" name="Gerade Verbindung 2052"/>
          <p:cNvCxnSpPr/>
          <p:nvPr/>
        </p:nvCxnSpPr>
        <p:spPr>
          <a:xfrm flipV="1">
            <a:off x="211355" y="2327776"/>
            <a:ext cx="610738" cy="124451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56"/>
          <p:cNvCxnSpPr/>
          <p:nvPr/>
        </p:nvCxnSpPr>
        <p:spPr>
          <a:xfrm flipH="1" flipV="1">
            <a:off x="282343" y="2285571"/>
            <a:ext cx="632792" cy="128672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64"/>
          <p:cNvCxnSpPr/>
          <p:nvPr/>
        </p:nvCxnSpPr>
        <p:spPr>
          <a:xfrm flipH="1" flipV="1">
            <a:off x="2123728" y="4432736"/>
            <a:ext cx="501805" cy="120154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66"/>
          <p:cNvCxnSpPr/>
          <p:nvPr/>
        </p:nvCxnSpPr>
        <p:spPr>
          <a:xfrm flipV="1">
            <a:off x="2010997" y="4432736"/>
            <a:ext cx="539777" cy="119250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0" name="Gerade Verbindung 2069"/>
          <p:cNvCxnSpPr/>
          <p:nvPr/>
        </p:nvCxnSpPr>
        <p:spPr>
          <a:xfrm flipV="1">
            <a:off x="7880798" y="2581731"/>
            <a:ext cx="795658" cy="19919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323528" y="188640"/>
            <a:ext cx="360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Wir sind Nachbarn. Alle – </a:t>
            </a:r>
            <a:r>
              <a:rPr lang="de-DE" sz="1200" b="1" dirty="0" smtClean="0"/>
              <a:t>Download 4</a:t>
            </a:r>
            <a:r>
              <a:rPr lang="de-DE" sz="1200" dirty="0" smtClean="0"/>
              <a:t> </a:t>
            </a:r>
            <a:endParaRPr lang="de-DE" sz="1200" dirty="0"/>
          </a:p>
        </p:txBody>
      </p:sp>
      <p:sp>
        <p:nvSpPr>
          <p:cNvPr id="49" name="Foliennummernplatzhalt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F5F72-30A8-4D98-A345-59DAFD7344C9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28595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erade Verbindung 9"/>
          <p:cNvCxnSpPr/>
          <p:nvPr/>
        </p:nvCxnSpPr>
        <p:spPr>
          <a:xfrm flipV="1">
            <a:off x="1488028" y="6153607"/>
            <a:ext cx="7116420" cy="656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D:\Scan\Version3_4-c-EAFA ohne EK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343" y="5808376"/>
            <a:ext cx="1079500" cy="72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oliennummernplatzhalter 5"/>
          <p:cNvSpPr>
            <a:spLocks noGrp="1"/>
          </p:cNvSpPr>
          <p:nvPr/>
        </p:nvSpPr>
        <p:spPr>
          <a:xfrm>
            <a:off x="8518874" y="5442682"/>
            <a:ext cx="4805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Datumsplatzhalter 14"/>
          <p:cNvSpPr>
            <a:spLocks noGrp="1"/>
          </p:cNvSpPr>
          <p:nvPr/>
        </p:nvSpPr>
        <p:spPr>
          <a:xfrm>
            <a:off x="1488028" y="6236391"/>
            <a:ext cx="2376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95536" y="404664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chemeClr val="tx2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Das alltägliche Verschwinden der sozialen Netze im Alter</a:t>
            </a:r>
            <a:endParaRPr lang="de-DE" sz="2400" dirty="0">
              <a:solidFill>
                <a:schemeClr val="tx2">
                  <a:lumMod val="75000"/>
                </a:schemeClr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AutoShape 2" descr="https://www.connexxion24.com/images/product_images/info_images/1460_1-hamakegel-figure-poeppel-gross-large-kunststoff-spielfiguren-orange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031" name="Picture 7" descr="D:\Scan\1460_1-hamakegel-figure-poeppel-gross-large-kunststoff-spielfiguren-oran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51080" y="1781854"/>
            <a:ext cx="1066800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D:\Scan\1460_1-hamakegel-figure-poeppel-gross-large-kunststoff-spielfiguren-orange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48500" y="1918572"/>
            <a:ext cx="659456" cy="1348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6696" y="1171996"/>
            <a:ext cx="65881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91175" y="1175780"/>
            <a:ext cx="65881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1985" y="1953082"/>
            <a:ext cx="65881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56904" y="4191485"/>
            <a:ext cx="65881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36641" y="3572294"/>
            <a:ext cx="65881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15128" y="3963082"/>
            <a:ext cx="65881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432736"/>
            <a:ext cx="65881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79787" y="4286493"/>
            <a:ext cx="65881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61239" y="3844840"/>
            <a:ext cx="516482" cy="1056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02755" y="1760544"/>
            <a:ext cx="1066800" cy="218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58676" y="1098775"/>
            <a:ext cx="489275" cy="1001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7253" y="1321301"/>
            <a:ext cx="487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7315" y="1245856"/>
            <a:ext cx="487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10997" y="4287507"/>
            <a:ext cx="66516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1355" y="2242020"/>
            <a:ext cx="703781" cy="1440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0906" y="1905219"/>
            <a:ext cx="70167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7043362" y="3332773"/>
            <a:ext cx="1810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Schwester  Bruder</a:t>
            </a:r>
            <a:endParaRPr lang="de-DE" sz="1600" dirty="0"/>
          </a:p>
        </p:txBody>
      </p:sp>
      <p:sp>
        <p:nvSpPr>
          <p:cNvPr id="7" name="Textfeld 6"/>
          <p:cNvSpPr txBox="1"/>
          <p:nvPr/>
        </p:nvSpPr>
        <p:spPr>
          <a:xfrm>
            <a:off x="6232361" y="2513397"/>
            <a:ext cx="7165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Eltern</a:t>
            </a:r>
            <a:endParaRPr lang="de-DE" sz="1600" dirty="0"/>
          </a:p>
        </p:txBody>
      </p:sp>
      <p:sp>
        <p:nvSpPr>
          <p:cNvPr id="8" name="Textfeld 7"/>
          <p:cNvSpPr txBox="1"/>
          <p:nvPr/>
        </p:nvSpPr>
        <p:spPr>
          <a:xfrm>
            <a:off x="5720558" y="5441969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Freunde und Bekannte</a:t>
            </a:r>
            <a:endParaRPr lang="de-DE" sz="1600" dirty="0"/>
          </a:p>
        </p:txBody>
      </p:sp>
      <p:sp>
        <p:nvSpPr>
          <p:cNvPr id="9" name="Textfeld 8"/>
          <p:cNvSpPr txBox="1"/>
          <p:nvPr/>
        </p:nvSpPr>
        <p:spPr>
          <a:xfrm>
            <a:off x="2254678" y="2158499"/>
            <a:ext cx="7329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Kinder</a:t>
            </a:r>
            <a:endParaRPr lang="de-DE" sz="1600" dirty="0"/>
          </a:p>
        </p:txBody>
      </p:sp>
      <p:sp>
        <p:nvSpPr>
          <p:cNvPr id="21" name="Textfeld 20"/>
          <p:cNvSpPr txBox="1"/>
          <p:nvPr/>
        </p:nvSpPr>
        <p:spPr>
          <a:xfrm>
            <a:off x="1859175" y="5697752"/>
            <a:ext cx="25415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Berufs- und Sportkontakte</a:t>
            </a:r>
            <a:endParaRPr lang="de-DE" sz="1600" dirty="0"/>
          </a:p>
        </p:txBody>
      </p:sp>
      <p:sp>
        <p:nvSpPr>
          <p:cNvPr id="22" name="Textfeld 21"/>
          <p:cNvSpPr txBox="1"/>
          <p:nvPr/>
        </p:nvSpPr>
        <p:spPr>
          <a:xfrm>
            <a:off x="215900" y="3852846"/>
            <a:ext cx="1643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Apothekerin, Bäcker, Pfarrer …</a:t>
            </a:r>
            <a:endParaRPr lang="de-DE" sz="1600" dirty="0"/>
          </a:p>
        </p:txBody>
      </p:sp>
      <p:sp>
        <p:nvSpPr>
          <p:cNvPr id="23" name="Textfeld 22"/>
          <p:cNvSpPr txBox="1"/>
          <p:nvPr/>
        </p:nvSpPr>
        <p:spPr>
          <a:xfrm>
            <a:off x="395536" y="866329"/>
            <a:ext cx="19480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C00000"/>
                </a:solidFill>
              </a:rPr>
              <a:t>3. Lebensphase</a:t>
            </a:r>
            <a:endParaRPr lang="de-DE" sz="2000" b="1" dirty="0">
              <a:solidFill>
                <a:srgbClr val="C00000"/>
              </a:solidFill>
            </a:endParaRPr>
          </a:p>
        </p:txBody>
      </p:sp>
      <p:cxnSp>
        <p:nvCxnSpPr>
          <p:cNvPr id="5" name="Gerade Verbindung 4"/>
          <p:cNvCxnSpPr/>
          <p:nvPr/>
        </p:nvCxnSpPr>
        <p:spPr>
          <a:xfrm>
            <a:off x="5901030" y="1169607"/>
            <a:ext cx="590145" cy="13539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 flipV="1">
            <a:off x="5866696" y="1189683"/>
            <a:ext cx="624479" cy="13237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>
            <a:off x="6491175" y="1189683"/>
            <a:ext cx="653359" cy="13237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 flipH="1">
            <a:off x="6525509" y="1189683"/>
            <a:ext cx="494763" cy="13237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" name="Gerade Verbindung 2047"/>
          <p:cNvCxnSpPr/>
          <p:nvPr/>
        </p:nvCxnSpPr>
        <p:spPr>
          <a:xfrm>
            <a:off x="1657165" y="1824538"/>
            <a:ext cx="1783765" cy="3106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3" name="Gerade Verbindung 2052"/>
          <p:cNvCxnSpPr/>
          <p:nvPr/>
        </p:nvCxnSpPr>
        <p:spPr>
          <a:xfrm flipV="1">
            <a:off x="211355" y="2242020"/>
            <a:ext cx="703780" cy="13302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56"/>
          <p:cNvCxnSpPr/>
          <p:nvPr/>
        </p:nvCxnSpPr>
        <p:spPr>
          <a:xfrm flipH="1" flipV="1">
            <a:off x="215900" y="2252331"/>
            <a:ext cx="699235" cy="131996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64"/>
          <p:cNvCxnSpPr/>
          <p:nvPr/>
        </p:nvCxnSpPr>
        <p:spPr>
          <a:xfrm flipH="1" flipV="1">
            <a:off x="2123728" y="4432736"/>
            <a:ext cx="501805" cy="120154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66"/>
          <p:cNvCxnSpPr/>
          <p:nvPr/>
        </p:nvCxnSpPr>
        <p:spPr>
          <a:xfrm flipV="1">
            <a:off x="2010997" y="4432736"/>
            <a:ext cx="539777" cy="11925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0" name="Gerade Verbindung 2069"/>
          <p:cNvCxnSpPr/>
          <p:nvPr/>
        </p:nvCxnSpPr>
        <p:spPr>
          <a:xfrm flipV="1">
            <a:off x="7043362" y="2581732"/>
            <a:ext cx="1633094" cy="38030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>
            <a:off x="4702755" y="1760544"/>
            <a:ext cx="1066800" cy="21828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 flipH="1">
            <a:off x="4702755" y="1749093"/>
            <a:ext cx="1066800" cy="21942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>
            <a:off x="930906" y="1905219"/>
            <a:ext cx="710997" cy="1395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flipH="1">
            <a:off x="930906" y="1905219"/>
            <a:ext cx="701675" cy="14382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5" name="Gerade Verbindung 2054"/>
          <p:cNvCxnSpPr>
            <a:endCxn id="1035" idx="3"/>
          </p:cNvCxnSpPr>
          <p:nvPr/>
        </p:nvCxnSpPr>
        <p:spPr>
          <a:xfrm flipH="1">
            <a:off x="6015717" y="3553662"/>
            <a:ext cx="679737" cy="131171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7" name="Gerade Verbindung 2056"/>
          <p:cNvCxnSpPr/>
          <p:nvPr/>
        </p:nvCxnSpPr>
        <p:spPr>
          <a:xfrm>
            <a:off x="6036641" y="3553662"/>
            <a:ext cx="658813" cy="136641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9" name="Gerade Verbindung 2058"/>
          <p:cNvCxnSpPr/>
          <p:nvPr/>
        </p:nvCxnSpPr>
        <p:spPr>
          <a:xfrm flipV="1">
            <a:off x="6820581" y="3913757"/>
            <a:ext cx="673263" cy="13675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3" name="Gerade Verbindung 2062"/>
          <p:cNvCxnSpPr/>
          <p:nvPr/>
        </p:nvCxnSpPr>
        <p:spPr>
          <a:xfrm>
            <a:off x="6815128" y="3963079"/>
            <a:ext cx="658813" cy="134779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5" name="Gerade Verbindung 2064"/>
          <p:cNvCxnSpPr/>
          <p:nvPr/>
        </p:nvCxnSpPr>
        <p:spPr>
          <a:xfrm flipH="1">
            <a:off x="7740352" y="4437621"/>
            <a:ext cx="658813" cy="137018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9" name="Gerade Verbindung 2068"/>
          <p:cNvCxnSpPr/>
          <p:nvPr/>
        </p:nvCxnSpPr>
        <p:spPr>
          <a:xfrm>
            <a:off x="7740352" y="4437621"/>
            <a:ext cx="658813" cy="13429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2" name="Gerade Verbindung 2071"/>
          <p:cNvCxnSpPr/>
          <p:nvPr/>
        </p:nvCxnSpPr>
        <p:spPr>
          <a:xfrm flipV="1">
            <a:off x="3379787" y="4286493"/>
            <a:ext cx="658813" cy="133875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7" name="Gerade Verbindung 2076"/>
          <p:cNvCxnSpPr/>
          <p:nvPr/>
        </p:nvCxnSpPr>
        <p:spPr>
          <a:xfrm>
            <a:off x="3379787" y="4287507"/>
            <a:ext cx="658813" cy="13477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feld 58"/>
          <p:cNvSpPr txBox="1"/>
          <p:nvPr/>
        </p:nvSpPr>
        <p:spPr>
          <a:xfrm>
            <a:off x="323528" y="188640"/>
            <a:ext cx="360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Wir sind Nachbarn. Alle – </a:t>
            </a:r>
            <a:r>
              <a:rPr lang="de-DE" sz="1200" b="1" dirty="0" smtClean="0"/>
              <a:t>Download 4</a:t>
            </a:r>
            <a:r>
              <a:rPr lang="de-DE" sz="1200" dirty="0" smtClean="0"/>
              <a:t>  </a:t>
            </a:r>
            <a:endParaRPr lang="de-DE" sz="1200" dirty="0"/>
          </a:p>
        </p:txBody>
      </p:sp>
      <p:sp>
        <p:nvSpPr>
          <p:cNvPr id="58" name="Foliennummernplatzhalter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F5F72-30A8-4D98-A345-59DAFD7344C9}" type="slidenum">
              <a:rPr lang="de-DE" smtClean="0"/>
              <a:pPr/>
              <a:t>4</a:t>
            </a:fld>
            <a:endParaRPr lang="de-DE"/>
          </a:p>
        </p:txBody>
      </p:sp>
      <p:pic>
        <p:nvPicPr>
          <p:cNvPr id="62" name="Picture 25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52105" y="2581368"/>
            <a:ext cx="602269" cy="1234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1579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838" y="2323540"/>
            <a:ext cx="65881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3768" y="2009518"/>
            <a:ext cx="65881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Gerade Verbindung 9"/>
          <p:cNvCxnSpPr/>
          <p:nvPr/>
        </p:nvCxnSpPr>
        <p:spPr>
          <a:xfrm flipV="1">
            <a:off x="1488028" y="6153607"/>
            <a:ext cx="7116420" cy="656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D:\Scan\Version3_4-c-EAFA ohne EK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343" y="5808376"/>
            <a:ext cx="1079500" cy="72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oliennummernplatzhalter 5"/>
          <p:cNvSpPr>
            <a:spLocks noGrp="1"/>
          </p:cNvSpPr>
          <p:nvPr/>
        </p:nvSpPr>
        <p:spPr>
          <a:xfrm>
            <a:off x="8518874" y="5442682"/>
            <a:ext cx="4805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Datumsplatzhalter 14"/>
          <p:cNvSpPr>
            <a:spLocks noGrp="1"/>
          </p:cNvSpPr>
          <p:nvPr/>
        </p:nvSpPr>
        <p:spPr>
          <a:xfrm>
            <a:off x="1488028" y="6236391"/>
            <a:ext cx="2376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95536" y="404664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chemeClr val="tx2">
                    <a:lumMod val="75000"/>
                  </a:schemeClr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Das alltägliche Verschwinden der sozialen Netze im Alter</a:t>
            </a:r>
            <a:endParaRPr lang="de-DE" sz="2400" dirty="0">
              <a:solidFill>
                <a:schemeClr val="tx2">
                  <a:lumMod val="75000"/>
                </a:schemeClr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AutoShape 2" descr="https://www.connexxion24.com/images/product_images/info_images/1460_1-hamakegel-figure-poeppel-gross-large-kunststoff-spielfiguren-orange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031" name="Picture 7" descr="D:\Scan\1460_1-hamakegel-figure-poeppel-gross-large-kunststoff-spielfiguren-orang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51080" y="1781854"/>
            <a:ext cx="1066800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D:\Scan\1460_1-hamakegel-figure-poeppel-gross-large-kunststoff-spielfiguren-orange.jp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44992" y="1953082"/>
            <a:ext cx="659456" cy="1348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6696" y="1171996"/>
            <a:ext cx="65881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91175" y="1175780"/>
            <a:ext cx="65881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1985" y="1953082"/>
            <a:ext cx="65881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36641" y="3572294"/>
            <a:ext cx="65881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15128" y="3963082"/>
            <a:ext cx="65881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432736"/>
            <a:ext cx="65881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79787" y="4286493"/>
            <a:ext cx="65881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4797" y="4263459"/>
            <a:ext cx="65881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02755" y="1760544"/>
            <a:ext cx="1066800" cy="218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58676" y="1098775"/>
            <a:ext cx="489275" cy="1001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7253" y="1321301"/>
            <a:ext cx="487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7315" y="1245856"/>
            <a:ext cx="487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10997" y="4287507"/>
            <a:ext cx="66516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7043362" y="3332773"/>
            <a:ext cx="1810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Schwester  Bruder</a:t>
            </a:r>
            <a:endParaRPr lang="de-DE" sz="1600" dirty="0"/>
          </a:p>
        </p:txBody>
      </p:sp>
      <p:sp>
        <p:nvSpPr>
          <p:cNvPr id="7" name="Textfeld 6"/>
          <p:cNvSpPr txBox="1"/>
          <p:nvPr/>
        </p:nvSpPr>
        <p:spPr>
          <a:xfrm>
            <a:off x="6232361" y="2513397"/>
            <a:ext cx="7165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Eltern</a:t>
            </a:r>
            <a:endParaRPr lang="de-DE" sz="1600" dirty="0"/>
          </a:p>
        </p:txBody>
      </p:sp>
      <p:sp>
        <p:nvSpPr>
          <p:cNvPr id="8" name="Textfeld 7"/>
          <p:cNvSpPr txBox="1"/>
          <p:nvPr/>
        </p:nvSpPr>
        <p:spPr>
          <a:xfrm>
            <a:off x="5720558" y="5441969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Freunde und Bekannte</a:t>
            </a:r>
            <a:endParaRPr lang="de-DE" sz="1600" dirty="0"/>
          </a:p>
        </p:txBody>
      </p:sp>
      <p:sp>
        <p:nvSpPr>
          <p:cNvPr id="9" name="Textfeld 8"/>
          <p:cNvSpPr txBox="1"/>
          <p:nvPr/>
        </p:nvSpPr>
        <p:spPr>
          <a:xfrm>
            <a:off x="2254678" y="2158499"/>
            <a:ext cx="7329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Kinder</a:t>
            </a:r>
            <a:endParaRPr lang="de-DE" sz="1600" dirty="0"/>
          </a:p>
        </p:txBody>
      </p:sp>
      <p:sp>
        <p:nvSpPr>
          <p:cNvPr id="21" name="Textfeld 20"/>
          <p:cNvSpPr txBox="1"/>
          <p:nvPr/>
        </p:nvSpPr>
        <p:spPr>
          <a:xfrm>
            <a:off x="1859175" y="5697752"/>
            <a:ext cx="25415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Berufs- und Sportkontakte</a:t>
            </a:r>
            <a:endParaRPr lang="de-DE" sz="1600" dirty="0"/>
          </a:p>
        </p:txBody>
      </p:sp>
      <p:sp>
        <p:nvSpPr>
          <p:cNvPr id="22" name="Textfeld 21"/>
          <p:cNvSpPr txBox="1"/>
          <p:nvPr/>
        </p:nvSpPr>
        <p:spPr>
          <a:xfrm>
            <a:off x="215900" y="3852846"/>
            <a:ext cx="16432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Ä</a:t>
            </a:r>
            <a:r>
              <a:rPr lang="de-DE" sz="1600" dirty="0" smtClean="0"/>
              <a:t>rztin, Pfarrer</a:t>
            </a:r>
            <a:endParaRPr lang="de-DE" sz="1600" dirty="0"/>
          </a:p>
        </p:txBody>
      </p:sp>
      <p:sp>
        <p:nvSpPr>
          <p:cNvPr id="23" name="Textfeld 22"/>
          <p:cNvSpPr txBox="1"/>
          <p:nvPr/>
        </p:nvSpPr>
        <p:spPr>
          <a:xfrm>
            <a:off x="395536" y="866329"/>
            <a:ext cx="19480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C00000"/>
                </a:solidFill>
              </a:rPr>
              <a:t>4. Lebensphase</a:t>
            </a:r>
            <a:endParaRPr lang="de-DE" sz="2000" b="1" dirty="0">
              <a:solidFill>
                <a:srgbClr val="C00000"/>
              </a:solidFill>
            </a:endParaRPr>
          </a:p>
        </p:txBody>
      </p:sp>
      <p:cxnSp>
        <p:nvCxnSpPr>
          <p:cNvPr id="5" name="Gerade Verbindung 4"/>
          <p:cNvCxnSpPr/>
          <p:nvPr/>
        </p:nvCxnSpPr>
        <p:spPr>
          <a:xfrm>
            <a:off x="5901030" y="1169607"/>
            <a:ext cx="590145" cy="13539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 flipV="1">
            <a:off x="5866696" y="1189683"/>
            <a:ext cx="624479" cy="13237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>
            <a:off x="6491175" y="1189683"/>
            <a:ext cx="653359" cy="13237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 flipH="1">
            <a:off x="6525509" y="1189683"/>
            <a:ext cx="494763" cy="13237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" name="Gerade Verbindung 2047"/>
          <p:cNvCxnSpPr/>
          <p:nvPr/>
        </p:nvCxnSpPr>
        <p:spPr>
          <a:xfrm>
            <a:off x="1657165" y="1824538"/>
            <a:ext cx="1783765" cy="3106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3" name="Gerade Verbindung 2052"/>
          <p:cNvCxnSpPr/>
          <p:nvPr/>
        </p:nvCxnSpPr>
        <p:spPr>
          <a:xfrm flipV="1">
            <a:off x="211355" y="2242020"/>
            <a:ext cx="703780" cy="13302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56"/>
          <p:cNvCxnSpPr/>
          <p:nvPr/>
        </p:nvCxnSpPr>
        <p:spPr>
          <a:xfrm flipH="1" flipV="1">
            <a:off x="215900" y="2252331"/>
            <a:ext cx="699235" cy="131996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64"/>
          <p:cNvCxnSpPr/>
          <p:nvPr/>
        </p:nvCxnSpPr>
        <p:spPr>
          <a:xfrm flipH="1" flipV="1">
            <a:off x="2123728" y="4432736"/>
            <a:ext cx="501805" cy="120154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66"/>
          <p:cNvCxnSpPr/>
          <p:nvPr/>
        </p:nvCxnSpPr>
        <p:spPr>
          <a:xfrm flipV="1">
            <a:off x="2010997" y="4432736"/>
            <a:ext cx="539777" cy="11925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0" name="Gerade Verbindung 2069"/>
          <p:cNvCxnSpPr/>
          <p:nvPr/>
        </p:nvCxnSpPr>
        <p:spPr>
          <a:xfrm flipV="1">
            <a:off x="7157212" y="2099897"/>
            <a:ext cx="1361662" cy="116703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>
            <a:off x="4702755" y="1760544"/>
            <a:ext cx="1066800" cy="21828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 flipH="1">
            <a:off x="4702755" y="1749093"/>
            <a:ext cx="1066800" cy="21942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>
            <a:off x="947675" y="1960681"/>
            <a:ext cx="710997" cy="1395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flipH="1">
            <a:off x="930906" y="1905219"/>
            <a:ext cx="701675" cy="14382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5" name="Gerade Verbindung 2054"/>
          <p:cNvCxnSpPr/>
          <p:nvPr/>
        </p:nvCxnSpPr>
        <p:spPr>
          <a:xfrm flipH="1">
            <a:off x="6015717" y="3553662"/>
            <a:ext cx="679737" cy="131171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7" name="Gerade Verbindung 2056"/>
          <p:cNvCxnSpPr/>
          <p:nvPr/>
        </p:nvCxnSpPr>
        <p:spPr>
          <a:xfrm>
            <a:off x="6036641" y="3553662"/>
            <a:ext cx="658813" cy="136641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9" name="Gerade Verbindung 2058"/>
          <p:cNvCxnSpPr/>
          <p:nvPr/>
        </p:nvCxnSpPr>
        <p:spPr>
          <a:xfrm flipV="1">
            <a:off x="6820581" y="3913757"/>
            <a:ext cx="673263" cy="13675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3" name="Gerade Verbindung 2062"/>
          <p:cNvCxnSpPr/>
          <p:nvPr/>
        </p:nvCxnSpPr>
        <p:spPr>
          <a:xfrm>
            <a:off x="6815128" y="3963079"/>
            <a:ext cx="658813" cy="134779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5" name="Gerade Verbindung 2064"/>
          <p:cNvCxnSpPr/>
          <p:nvPr/>
        </p:nvCxnSpPr>
        <p:spPr>
          <a:xfrm flipH="1">
            <a:off x="7740352" y="4437621"/>
            <a:ext cx="658813" cy="137018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9" name="Gerade Verbindung 2068"/>
          <p:cNvCxnSpPr/>
          <p:nvPr/>
        </p:nvCxnSpPr>
        <p:spPr>
          <a:xfrm>
            <a:off x="7740352" y="4437621"/>
            <a:ext cx="658813" cy="13429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2" name="Gerade Verbindung 2071"/>
          <p:cNvCxnSpPr/>
          <p:nvPr/>
        </p:nvCxnSpPr>
        <p:spPr>
          <a:xfrm flipV="1">
            <a:off x="3379787" y="4286493"/>
            <a:ext cx="658813" cy="133875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7" name="Gerade Verbindung 2076"/>
          <p:cNvCxnSpPr/>
          <p:nvPr/>
        </p:nvCxnSpPr>
        <p:spPr>
          <a:xfrm>
            <a:off x="3379787" y="4287507"/>
            <a:ext cx="658813" cy="13477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56904" y="4145233"/>
            <a:ext cx="658813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8" name="Gerade Verbindung 57"/>
          <p:cNvCxnSpPr/>
          <p:nvPr/>
        </p:nvCxnSpPr>
        <p:spPr>
          <a:xfrm flipH="1">
            <a:off x="5327160" y="4128918"/>
            <a:ext cx="679737" cy="131171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58"/>
          <p:cNvCxnSpPr/>
          <p:nvPr/>
        </p:nvCxnSpPr>
        <p:spPr>
          <a:xfrm>
            <a:off x="5360251" y="4152691"/>
            <a:ext cx="658813" cy="136641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62"/>
          <p:cNvCxnSpPr/>
          <p:nvPr/>
        </p:nvCxnSpPr>
        <p:spPr>
          <a:xfrm>
            <a:off x="7157212" y="2043743"/>
            <a:ext cx="1537175" cy="116703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65"/>
          <p:cNvCxnSpPr/>
          <p:nvPr/>
        </p:nvCxnSpPr>
        <p:spPr>
          <a:xfrm flipV="1">
            <a:off x="2676160" y="4291010"/>
            <a:ext cx="658813" cy="133875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67"/>
          <p:cNvCxnSpPr/>
          <p:nvPr/>
        </p:nvCxnSpPr>
        <p:spPr>
          <a:xfrm>
            <a:off x="2676159" y="4291010"/>
            <a:ext cx="658813" cy="13477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Picture 25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1445" y="2808681"/>
            <a:ext cx="616120" cy="1262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feld 28"/>
          <p:cNvSpPr txBox="1"/>
          <p:nvPr/>
        </p:nvSpPr>
        <p:spPr>
          <a:xfrm>
            <a:off x="2492692" y="3837855"/>
            <a:ext cx="1334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Pflegedienst</a:t>
            </a:r>
            <a:endParaRPr lang="de-DE" sz="1600" dirty="0"/>
          </a:p>
        </p:txBody>
      </p:sp>
      <p:sp>
        <p:nvSpPr>
          <p:cNvPr id="70" name="Textfeld 69"/>
          <p:cNvSpPr txBox="1"/>
          <p:nvPr/>
        </p:nvSpPr>
        <p:spPr>
          <a:xfrm>
            <a:off x="323528" y="188640"/>
            <a:ext cx="360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Wir sind Nachbarn. Alle – </a:t>
            </a:r>
            <a:r>
              <a:rPr lang="de-DE" sz="1200" b="1" dirty="0" smtClean="0"/>
              <a:t>Download 4</a:t>
            </a:r>
            <a:r>
              <a:rPr lang="de-DE" sz="1200" dirty="0" smtClean="0"/>
              <a:t>  </a:t>
            </a:r>
            <a:endParaRPr lang="de-DE" sz="1200" dirty="0"/>
          </a:p>
        </p:txBody>
      </p:sp>
      <p:sp>
        <p:nvSpPr>
          <p:cNvPr id="71" name="Foliennummernplatzhalter 7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F5F72-30A8-4D98-A345-59DAFD7344C9}" type="slidenum">
              <a:rPr lang="de-DE" smtClean="0"/>
              <a:pPr/>
              <a:t>5</a:t>
            </a:fld>
            <a:endParaRPr lang="de-DE"/>
          </a:p>
        </p:txBody>
      </p:sp>
      <p:pic>
        <p:nvPicPr>
          <p:cNvPr id="74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73878" y="2454212"/>
            <a:ext cx="712390" cy="1457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464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Bildschirmpräsentation (4:3)</PresentationFormat>
  <Paragraphs>52</Paragraphs>
  <Slides>5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</vt:lpstr>
      <vt:lpstr>Folie 1</vt:lpstr>
      <vt:lpstr>Folie 2</vt:lpstr>
      <vt:lpstr>Folie 3</vt:lpstr>
      <vt:lpstr>Folie 4</vt:lpstr>
      <vt:lpstr>Folie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Kruse</dc:creator>
  <cp:lastModifiedBy>Sprung, Petra</cp:lastModifiedBy>
  <cp:revision>34</cp:revision>
  <dcterms:created xsi:type="dcterms:W3CDTF">2016-06-21T04:15:58Z</dcterms:created>
  <dcterms:modified xsi:type="dcterms:W3CDTF">2016-11-17T14:34:22Z</dcterms:modified>
</cp:coreProperties>
</file>