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 id="2147483696" r:id="rId2"/>
    <p:sldMasterId id="2147483705" r:id="rId3"/>
    <p:sldMasterId id="2147483714" r:id="rId4"/>
    <p:sldMasterId id="2147483725" r:id="rId5"/>
  </p:sldMasterIdLst>
  <p:notesMasterIdLst>
    <p:notesMasterId r:id="rId22"/>
  </p:notesMasterIdLst>
  <p:handoutMasterIdLst>
    <p:handoutMasterId r:id="rId23"/>
  </p:handoutMasterIdLst>
  <p:sldIdLst>
    <p:sldId id="413" r:id="rId6"/>
    <p:sldId id="256" r:id="rId7"/>
    <p:sldId id="403" r:id="rId8"/>
    <p:sldId id="329" r:id="rId9"/>
    <p:sldId id="420" r:id="rId10"/>
    <p:sldId id="328" r:id="rId11"/>
    <p:sldId id="416" r:id="rId12"/>
    <p:sldId id="417" r:id="rId13"/>
    <p:sldId id="440" r:id="rId14"/>
    <p:sldId id="441" r:id="rId15"/>
    <p:sldId id="435" r:id="rId16"/>
    <p:sldId id="422" r:id="rId17"/>
    <p:sldId id="419" r:id="rId18"/>
    <p:sldId id="423" r:id="rId19"/>
    <p:sldId id="439" r:id="rId20"/>
    <p:sldId id="421" r:id="rId21"/>
  </p:sldIdLst>
  <p:sldSz cx="9144000" cy="6858000" type="screen4x3"/>
  <p:notesSz cx="6797675" cy="9926638"/>
  <p:defaultTextStyle>
    <a:defPPr>
      <a:defRPr lang="de-DE"/>
    </a:defPPr>
    <a:lvl1pPr algn="r" rtl="0" fontAlgn="base">
      <a:spcBef>
        <a:spcPct val="20000"/>
      </a:spcBef>
      <a:spcAft>
        <a:spcPct val="0"/>
      </a:spcAft>
      <a:defRPr kern="1200">
        <a:solidFill>
          <a:srgbClr val="00278F"/>
        </a:solidFill>
        <a:latin typeface="Rotis SemiSans ExtraBold 75" pitchFamily="1" charset="0"/>
        <a:ea typeface="+mn-ea"/>
        <a:cs typeface="+mn-cs"/>
      </a:defRPr>
    </a:lvl1pPr>
    <a:lvl2pPr marL="457200" algn="r" rtl="0" fontAlgn="base">
      <a:spcBef>
        <a:spcPct val="20000"/>
      </a:spcBef>
      <a:spcAft>
        <a:spcPct val="0"/>
      </a:spcAft>
      <a:defRPr kern="1200">
        <a:solidFill>
          <a:srgbClr val="00278F"/>
        </a:solidFill>
        <a:latin typeface="Rotis SemiSans ExtraBold 75" pitchFamily="1" charset="0"/>
        <a:ea typeface="+mn-ea"/>
        <a:cs typeface="+mn-cs"/>
      </a:defRPr>
    </a:lvl2pPr>
    <a:lvl3pPr marL="914400" algn="r" rtl="0" fontAlgn="base">
      <a:spcBef>
        <a:spcPct val="20000"/>
      </a:spcBef>
      <a:spcAft>
        <a:spcPct val="0"/>
      </a:spcAft>
      <a:defRPr kern="1200">
        <a:solidFill>
          <a:srgbClr val="00278F"/>
        </a:solidFill>
        <a:latin typeface="Rotis SemiSans ExtraBold 75" pitchFamily="1" charset="0"/>
        <a:ea typeface="+mn-ea"/>
        <a:cs typeface="+mn-cs"/>
      </a:defRPr>
    </a:lvl3pPr>
    <a:lvl4pPr marL="1371600" algn="r" rtl="0" fontAlgn="base">
      <a:spcBef>
        <a:spcPct val="20000"/>
      </a:spcBef>
      <a:spcAft>
        <a:spcPct val="0"/>
      </a:spcAft>
      <a:defRPr kern="1200">
        <a:solidFill>
          <a:srgbClr val="00278F"/>
        </a:solidFill>
        <a:latin typeface="Rotis SemiSans ExtraBold 75" pitchFamily="1" charset="0"/>
        <a:ea typeface="+mn-ea"/>
        <a:cs typeface="+mn-cs"/>
      </a:defRPr>
    </a:lvl4pPr>
    <a:lvl5pPr marL="1828800" algn="r" rtl="0" fontAlgn="base">
      <a:spcBef>
        <a:spcPct val="20000"/>
      </a:spcBef>
      <a:spcAft>
        <a:spcPct val="0"/>
      </a:spcAft>
      <a:defRPr kern="1200">
        <a:solidFill>
          <a:srgbClr val="00278F"/>
        </a:solidFill>
        <a:latin typeface="Rotis SemiSans ExtraBold 75" pitchFamily="1" charset="0"/>
        <a:ea typeface="+mn-ea"/>
        <a:cs typeface="+mn-cs"/>
      </a:defRPr>
    </a:lvl5pPr>
    <a:lvl6pPr marL="2286000" algn="l" defTabSz="914400" rtl="0" eaLnBrk="1" latinLnBrk="0" hangingPunct="1">
      <a:defRPr kern="1200">
        <a:solidFill>
          <a:srgbClr val="00278F"/>
        </a:solidFill>
        <a:latin typeface="Rotis SemiSans ExtraBold 75" pitchFamily="1" charset="0"/>
        <a:ea typeface="+mn-ea"/>
        <a:cs typeface="+mn-cs"/>
      </a:defRPr>
    </a:lvl6pPr>
    <a:lvl7pPr marL="2743200" algn="l" defTabSz="914400" rtl="0" eaLnBrk="1" latinLnBrk="0" hangingPunct="1">
      <a:defRPr kern="1200">
        <a:solidFill>
          <a:srgbClr val="00278F"/>
        </a:solidFill>
        <a:latin typeface="Rotis SemiSans ExtraBold 75" pitchFamily="1" charset="0"/>
        <a:ea typeface="+mn-ea"/>
        <a:cs typeface="+mn-cs"/>
      </a:defRPr>
    </a:lvl7pPr>
    <a:lvl8pPr marL="3200400" algn="l" defTabSz="914400" rtl="0" eaLnBrk="1" latinLnBrk="0" hangingPunct="1">
      <a:defRPr kern="1200">
        <a:solidFill>
          <a:srgbClr val="00278F"/>
        </a:solidFill>
        <a:latin typeface="Rotis SemiSans ExtraBold 75" pitchFamily="1" charset="0"/>
        <a:ea typeface="+mn-ea"/>
        <a:cs typeface="+mn-cs"/>
      </a:defRPr>
    </a:lvl8pPr>
    <a:lvl9pPr marL="3657600" algn="l" defTabSz="914400" rtl="0" eaLnBrk="1" latinLnBrk="0" hangingPunct="1">
      <a:defRPr kern="1200">
        <a:solidFill>
          <a:srgbClr val="00278F"/>
        </a:solidFill>
        <a:latin typeface="Rotis SemiSans ExtraBold 75"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B01004"/>
    <a:srgbClr val="00278F"/>
    <a:srgbClr val="C0C0C0"/>
    <a:srgbClr val="AC08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showGuides="1">
      <p:cViewPr varScale="1">
        <p:scale>
          <a:sx n="102" d="100"/>
          <a:sy n="102" d="100"/>
        </p:scale>
        <p:origin x="85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de-DE"/>
          </a:p>
        </p:txBody>
      </p:sp>
      <p:sp>
        <p:nvSpPr>
          <p:cNvPr id="11267" name="Rectangle 3"/>
          <p:cNvSpPr>
            <a:spLocks noGrp="1" noChangeArrowheads="1"/>
          </p:cNvSpPr>
          <p:nvPr>
            <p:ph type="dt" sz="quarter" idx="1"/>
          </p:nvPr>
        </p:nvSpPr>
        <p:spPr bwMode="auto">
          <a:xfrm>
            <a:off x="3852016"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fld id="{BEDEEC8C-F84E-47CF-9B9F-F327074E45BB}" type="datetime1">
              <a:rPr lang="de-DE"/>
              <a:pPr>
                <a:defRPr/>
              </a:pPr>
              <a:t>29.11.2016</a:t>
            </a:fld>
            <a:endParaRPr lang="de-DE"/>
          </a:p>
        </p:txBody>
      </p:sp>
      <p:sp>
        <p:nvSpPr>
          <p:cNvPr id="11268" name="Rectangle 4"/>
          <p:cNvSpPr>
            <a:spLocks noGrp="1" noChangeArrowheads="1"/>
          </p:cNvSpPr>
          <p:nvPr>
            <p:ph type="ftr" sz="quarter" idx="2"/>
          </p:nvPr>
        </p:nvSpPr>
        <p:spPr bwMode="auto">
          <a:xfrm>
            <a:off x="0"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r>
              <a:rPr lang="de-DE"/>
              <a:t>Amt für Gemeindedienst - Referat Beispieldatei</a:t>
            </a:r>
          </a:p>
        </p:txBody>
      </p:sp>
      <p:sp>
        <p:nvSpPr>
          <p:cNvPr id="11269" name="Rectangle 5"/>
          <p:cNvSpPr>
            <a:spLocks noGrp="1" noChangeArrowheads="1"/>
          </p:cNvSpPr>
          <p:nvPr>
            <p:ph type="sldNum" sz="quarter" idx="3"/>
          </p:nvPr>
        </p:nvSpPr>
        <p:spPr bwMode="auto">
          <a:xfrm>
            <a:off x="3852016"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fld id="{4CED376D-6012-41AF-83F1-16AC6F6DA84C}" type="slidenum">
              <a:rPr lang="de-DE"/>
              <a:pPr>
                <a:defRPr/>
              </a:pPr>
              <a:t>‹Nr.›</a:t>
            </a:fld>
            <a:endParaRPr lang="de-DE"/>
          </a:p>
        </p:txBody>
      </p:sp>
    </p:spTree>
    <p:extLst>
      <p:ext uri="{BB962C8B-B14F-4D97-AF65-F5344CB8AC3E}">
        <p14:creationId xmlns:p14="http://schemas.microsoft.com/office/powerpoint/2010/main" val="2448405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de-DE"/>
          </a:p>
        </p:txBody>
      </p:sp>
      <p:sp>
        <p:nvSpPr>
          <p:cNvPr id="9219" name="Rectangle 3"/>
          <p:cNvSpPr>
            <a:spLocks noGrp="1" noChangeArrowheads="1"/>
          </p:cNvSpPr>
          <p:nvPr>
            <p:ph type="dt" idx="1"/>
          </p:nvPr>
        </p:nvSpPr>
        <p:spPr bwMode="auto">
          <a:xfrm>
            <a:off x="3852016"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fld id="{A37D2351-46A7-4AC6-8688-1755599AC76D}" type="datetime1">
              <a:rPr lang="de-DE"/>
              <a:pPr>
                <a:defRPr/>
              </a:pPr>
              <a:t>29.11.2016</a:t>
            </a:fld>
            <a:endParaRPr lang="de-DE"/>
          </a:p>
        </p:txBody>
      </p:sp>
      <p:sp>
        <p:nvSpPr>
          <p:cNvPr id="61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06357" y="4715153"/>
            <a:ext cx="4984962"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Mastertextformat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9222" name="Rectangle 6"/>
          <p:cNvSpPr>
            <a:spLocks noGrp="1" noChangeArrowheads="1"/>
          </p:cNvSpPr>
          <p:nvPr>
            <p:ph type="ftr" sz="quarter" idx="4"/>
          </p:nvPr>
        </p:nvSpPr>
        <p:spPr bwMode="auto">
          <a:xfrm>
            <a:off x="0"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r>
              <a:rPr lang="de-DE"/>
              <a:t>Amt für Gemeindedienst - Referat Beispieldatei</a:t>
            </a:r>
          </a:p>
        </p:txBody>
      </p:sp>
      <p:sp>
        <p:nvSpPr>
          <p:cNvPr id="9223" name="Rectangle 7"/>
          <p:cNvSpPr>
            <a:spLocks noGrp="1" noChangeArrowheads="1"/>
          </p:cNvSpPr>
          <p:nvPr>
            <p:ph type="sldNum" sz="quarter" idx="5"/>
          </p:nvPr>
        </p:nvSpPr>
        <p:spPr bwMode="auto">
          <a:xfrm>
            <a:off x="3852016" y="9430306"/>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fld id="{A85F4715-F561-4494-95C2-83B8A42BB1F5}" type="slidenum">
              <a:rPr lang="de-DE"/>
              <a:pPr>
                <a:defRPr/>
              </a:pPr>
              <a:t>‹Nr.›</a:t>
            </a:fld>
            <a:endParaRPr lang="de-DE"/>
          </a:p>
        </p:txBody>
      </p:sp>
    </p:spTree>
    <p:extLst>
      <p:ext uri="{BB962C8B-B14F-4D97-AF65-F5344CB8AC3E}">
        <p14:creationId xmlns:p14="http://schemas.microsoft.com/office/powerpoint/2010/main" val="3104924683"/>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
          </p:nvPr>
        </p:nvSpPr>
        <p:spPr>
          <a:noFill/>
        </p:spPr>
        <p:txBody>
          <a:bodyPr/>
          <a:lstStyle/>
          <a:p>
            <a:fld id="{7A4C0009-435F-46EE-844A-6375F6DCAD24}" type="datetime1">
              <a:rPr lang="de-DE" smtClean="0"/>
              <a:pPr/>
              <a:t>29.11.2016</a:t>
            </a:fld>
            <a:endParaRPr lang="de-DE" dirty="0" smtClean="0"/>
          </a:p>
        </p:txBody>
      </p:sp>
      <p:sp>
        <p:nvSpPr>
          <p:cNvPr id="7171" name="Rectangle 6"/>
          <p:cNvSpPr>
            <a:spLocks noGrp="1" noChangeArrowheads="1"/>
          </p:cNvSpPr>
          <p:nvPr>
            <p:ph type="ftr" sz="quarter" idx="4"/>
          </p:nvPr>
        </p:nvSpPr>
        <p:spPr>
          <a:noFill/>
        </p:spPr>
        <p:txBody>
          <a:bodyPr/>
          <a:lstStyle/>
          <a:p>
            <a:r>
              <a:rPr lang="de-DE" dirty="0" smtClean="0"/>
              <a:t>Amt für Gemeindedienst - Referat Beispieldatei</a:t>
            </a:r>
          </a:p>
        </p:txBody>
      </p:sp>
      <p:sp>
        <p:nvSpPr>
          <p:cNvPr id="7172" name="Rectangle 7"/>
          <p:cNvSpPr>
            <a:spLocks noGrp="1" noChangeArrowheads="1"/>
          </p:cNvSpPr>
          <p:nvPr>
            <p:ph type="sldNum" sz="quarter" idx="5"/>
          </p:nvPr>
        </p:nvSpPr>
        <p:spPr>
          <a:noFill/>
        </p:spPr>
        <p:txBody>
          <a:bodyPr/>
          <a:lstStyle/>
          <a:p>
            <a:fld id="{CFB054F8-8592-4B24-8090-72696A9C0272}" type="slidenum">
              <a:rPr lang="de-DE" smtClean="0"/>
              <a:pPr/>
              <a:t>2</a:t>
            </a:fld>
            <a:endParaRPr lang="de-DE" dirty="0"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p:spPr>
        <p:txBody>
          <a:bodyPr/>
          <a:lstStyle/>
          <a:p>
            <a:pPr eaLnBrk="1" hangingPunct="1"/>
            <a:endParaRPr lang="de-DE" dirty="0" smtClean="0"/>
          </a:p>
        </p:txBody>
      </p:sp>
    </p:spTree>
    <p:extLst>
      <p:ext uri="{BB962C8B-B14F-4D97-AF65-F5344CB8AC3E}">
        <p14:creationId xmlns:p14="http://schemas.microsoft.com/office/powerpoint/2010/main" val="2909909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
          </p:nvPr>
        </p:nvSpPr>
        <p:spPr>
          <a:noFill/>
        </p:spPr>
        <p:txBody>
          <a:bodyPr/>
          <a:lstStyle/>
          <a:p>
            <a:fld id="{7A4C0009-435F-46EE-844A-6375F6DCAD24}" type="datetime1">
              <a:rPr lang="de-DE" smtClean="0"/>
              <a:pPr/>
              <a:t>29.11.2016</a:t>
            </a:fld>
            <a:endParaRPr lang="de-DE" dirty="0" smtClean="0"/>
          </a:p>
        </p:txBody>
      </p:sp>
      <p:sp>
        <p:nvSpPr>
          <p:cNvPr id="7171" name="Rectangle 6"/>
          <p:cNvSpPr>
            <a:spLocks noGrp="1" noChangeArrowheads="1"/>
          </p:cNvSpPr>
          <p:nvPr>
            <p:ph type="ftr" sz="quarter" idx="4"/>
          </p:nvPr>
        </p:nvSpPr>
        <p:spPr>
          <a:noFill/>
        </p:spPr>
        <p:txBody>
          <a:bodyPr/>
          <a:lstStyle/>
          <a:p>
            <a:r>
              <a:rPr lang="de-DE" dirty="0" smtClean="0"/>
              <a:t>Amt für Gemeindedienst - Referat Beispieldatei</a:t>
            </a:r>
          </a:p>
        </p:txBody>
      </p:sp>
      <p:sp>
        <p:nvSpPr>
          <p:cNvPr id="7172" name="Rectangle 7"/>
          <p:cNvSpPr>
            <a:spLocks noGrp="1" noChangeArrowheads="1"/>
          </p:cNvSpPr>
          <p:nvPr>
            <p:ph type="sldNum" sz="quarter" idx="5"/>
          </p:nvPr>
        </p:nvSpPr>
        <p:spPr>
          <a:noFill/>
        </p:spPr>
        <p:txBody>
          <a:bodyPr/>
          <a:lstStyle/>
          <a:p>
            <a:fld id="{CFB054F8-8592-4B24-8090-72696A9C0272}" type="slidenum">
              <a:rPr lang="de-DE" smtClean="0"/>
              <a:pPr/>
              <a:t>12</a:t>
            </a:fld>
            <a:endParaRPr lang="de-DE" dirty="0"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p:spPr>
        <p:txBody>
          <a:bodyPr/>
          <a:lstStyle/>
          <a:p>
            <a:pPr eaLnBrk="1" hangingPunct="1"/>
            <a:endParaRPr lang="de-DE" dirty="0" smtClean="0"/>
          </a:p>
        </p:txBody>
      </p:sp>
    </p:spTree>
    <p:extLst>
      <p:ext uri="{BB962C8B-B14F-4D97-AF65-F5344CB8AC3E}">
        <p14:creationId xmlns:p14="http://schemas.microsoft.com/office/powerpoint/2010/main" val="1060270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
          </p:nvPr>
        </p:nvSpPr>
        <p:spPr>
          <a:noFill/>
        </p:spPr>
        <p:txBody>
          <a:bodyPr/>
          <a:lstStyle/>
          <a:p>
            <a:fld id="{7A4C0009-435F-46EE-844A-6375F6DCAD24}" type="datetime1">
              <a:rPr lang="de-DE" smtClean="0"/>
              <a:pPr/>
              <a:t>29.11.2016</a:t>
            </a:fld>
            <a:endParaRPr lang="de-DE" dirty="0" smtClean="0"/>
          </a:p>
        </p:txBody>
      </p:sp>
      <p:sp>
        <p:nvSpPr>
          <p:cNvPr id="7171" name="Rectangle 6"/>
          <p:cNvSpPr>
            <a:spLocks noGrp="1" noChangeArrowheads="1"/>
          </p:cNvSpPr>
          <p:nvPr>
            <p:ph type="ftr" sz="quarter" idx="4"/>
          </p:nvPr>
        </p:nvSpPr>
        <p:spPr>
          <a:noFill/>
        </p:spPr>
        <p:txBody>
          <a:bodyPr/>
          <a:lstStyle/>
          <a:p>
            <a:r>
              <a:rPr lang="de-DE" dirty="0" smtClean="0"/>
              <a:t>Amt für Gemeindedienst - Referat Beispieldatei</a:t>
            </a:r>
          </a:p>
        </p:txBody>
      </p:sp>
      <p:sp>
        <p:nvSpPr>
          <p:cNvPr id="7172" name="Rectangle 7"/>
          <p:cNvSpPr>
            <a:spLocks noGrp="1" noChangeArrowheads="1"/>
          </p:cNvSpPr>
          <p:nvPr>
            <p:ph type="sldNum" sz="quarter" idx="5"/>
          </p:nvPr>
        </p:nvSpPr>
        <p:spPr>
          <a:noFill/>
        </p:spPr>
        <p:txBody>
          <a:bodyPr/>
          <a:lstStyle/>
          <a:p>
            <a:fld id="{CFB054F8-8592-4B24-8090-72696A9C0272}" type="slidenum">
              <a:rPr lang="de-DE" smtClean="0"/>
              <a:pPr/>
              <a:t>13</a:t>
            </a:fld>
            <a:endParaRPr lang="de-DE" dirty="0"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p:spPr>
        <p:txBody>
          <a:bodyPr/>
          <a:lstStyle/>
          <a:p>
            <a:pPr eaLnBrk="1" hangingPunct="1"/>
            <a:endParaRPr lang="de-DE" dirty="0" smtClean="0"/>
          </a:p>
        </p:txBody>
      </p:sp>
    </p:spTree>
    <p:extLst>
      <p:ext uri="{BB962C8B-B14F-4D97-AF65-F5344CB8AC3E}">
        <p14:creationId xmlns:p14="http://schemas.microsoft.com/office/powerpoint/2010/main" val="2124052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
          </p:nvPr>
        </p:nvSpPr>
        <p:spPr>
          <a:noFill/>
        </p:spPr>
        <p:txBody>
          <a:bodyPr/>
          <a:lstStyle/>
          <a:p>
            <a:fld id="{7A4C0009-435F-46EE-844A-6375F6DCAD24}" type="datetime1">
              <a:rPr lang="de-DE" smtClean="0"/>
              <a:pPr/>
              <a:t>29.11.2016</a:t>
            </a:fld>
            <a:endParaRPr lang="de-DE" dirty="0" smtClean="0"/>
          </a:p>
        </p:txBody>
      </p:sp>
      <p:sp>
        <p:nvSpPr>
          <p:cNvPr id="7171" name="Rectangle 6"/>
          <p:cNvSpPr>
            <a:spLocks noGrp="1" noChangeArrowheads="1"/>
          </p:cNvSpPr>
          <p:nvPr>
            <p:ph type="ftr" sz="quarter" idx="4"/>
          </p:nvPr>
        </p:nvSpPr>
        <p:spPr>
          <a:noFill/>
        </p:spPr>
        <p:txBody>
          <a:bodyPr/>
          <a:lstStyle/>
          <a:p>
            <a:r>
              <a:rPr lang="de-DE" dirty="0" smtClean="0"/>
              <a:t>Amt für Gemeindedienst - Referat Beispieldatei</a:t>
            </a:r>
          </a:p>
        </p:txBody>
      </p:sp>
      <p:sp>
        <p:nvSpPr>
          <p:cNvPr id="7172" name="Rectangle 7"/>
          <p:cNvSpPr>
            <a:spLocks noGrp="1" noChangeArrowheads="1"/>
          </p:cNvSpPr>
          <p:nvPr>
            <p:ph type="sldNum" sz="quarter" idx="5"/>
          </p:nvPr>
        </p:nvSpPr>
        <p:spPr>
          <a:noFill/>
        </p:spPr>
        <p:txBody>
          <a:bodyPr/>
          <a:lstStyle/>
          <a:p>
            <a:fld id="{CFB054F8-8592-4B24-8090-72696A9C0272}" type="slidenum">
              <a:rPr lang="de-DE" smtClean="0"/>
              <a:pPr/>
              <a:t>14</a:t>
            </a:fld>
            <a:endParaRPr lang="de-DE" dirty="0"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p:spPr>
        <p:txBody>
          <a:bodyPr/>
          <a:lstStyle/>
          <a:p>
            <a:pPr eaLnBrk="1" hangingPunct="1"/>
            <a:endParaRPr lang="de-DE" dirty="0" smtClean="0"/>
          </a:p>
        </p:txBody>
      </p:sp>
    </p:spTree>
    <p:extLst>
      <p:ext uri="{BB962C8B-B14F-4D97-AF65-F5344CB8AC3E}">
        <p14:creationId xmlns:p14="http://schemas.microsoft.com/office/powerpoint/2010/main" val="1280043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fld id="{24F5072D-A522-4E9F-823B-62C2E81DDDF0}" type="datetime1">
              <a:rPr lang="de-DE">
                <a:latin typeface="Rotis SemiSans ExtraBold 75" pitchFamily="2" charset="0"/>
              </a:rPr>
              <a:pPr fontAlgn="base">
                <a:spcBef>
                  <a:spcPct val="0"/>
                </a:spcBef>
                <a:spcAft>
                  <a:spcPct val="0"/>
                </a:spcAft>
              </a:pPr>
              <a:t>29.11.2016</a:t>
            </a:fld>
            <a:endParaRPr lang="de-DE">
              <a:latin typeface="Rotis SemiSans ExtraBold 75" pitchFamily="2" charset="0"/>
            </a:endParaRPr>
          </a:p>
        </p:txBody>
      </p:sp>
      <p:sp>
        <p:nvSpPr>
          <p:cNvPr id="36867" name="Rectangle 6"/>
          <p:cNvSpPr>
            <a:spLocks noGrp="1" noChangeArrowheads="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de-DE" smtClean="0">
                <a:latin typeface="Rotis SemiSans ExtraBold 75" pitchFamily="2" charset="0"/>
              </a:rPr>
              <a:t>Amt für Gemeindedienst - Referat Beispieldatei</a:t>
            </a:r>
          </a:p>
        </p:txBody>
      </p:sp>
      <p:sp>
        <p:nvSpPr>
          <p:cNvPr id="3686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0B1845-40B4-490A-AA4C-73CCCAB3CF96}" type="slidenum">
              <a:rPr lang="de-DE">
                <a:latin typeface="Rotis SemiSans ExtraBold 75" pitchFamily="2" charset="0"/>
              </a:rPr>
              <a:pPr fontAlgn="base">
                <a:spcBef>
                  <a:spcPct val="0"/>
                </a:spcBef>
                <a:spcAft>
                  <a:spcPct val="0"/>
                </a:spcAft>
              </a:pPr>
              <a:t>15</a:t>
            </a:fld>
            <a:endParaRPr lang="de-DE">
              <a:latin typeface="Rotis SemiSans ExtraBold 75" pitchFamily="2" charset="0"/>
            </a:endParaRPr>
          </a:p>
        </p:txBody>
      </p:sp>
      <p:sp>
        <p:nvSpPr>
          <p:cNvPr id="36869" name="Rectangle 2"/>
          <p:cNvSpPr>
            <a:spLocks noGrp="1" noRot="1" noChangeAspect="1" noChangeArrowheads="1" noTextEdit="1"/>
          </p:cNvSpPr>
          <p:nvPr>
            <p:ph type="sldImg"/>
          </p:nvPr>
        </p:nvSpPr>
        <p:spPr bwMode="auto">
          <a:xfrm>
            <a:off x="917575" y="744538"/>
            <a:ext cx="4962525" cy="3722687"/>
          </a:xfrm>
          <a:noFill/>
          <a:ln>
            <a:solidFill>
              <a:srgbClr val="000000"/>
            </a:solidFill>
            <a:miter lim="800000"/>
            <a:headEnd/>
            <a:tailEnd/>
          </a:ln>
        </p:spPr>
      </p:sp>
      <p:sp>
        <p:nvSpPr>
          <p:cNvPr id="3687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de-DE" smtClean="0"/>
              <a:t>Das geht jedoch nicht ohne enorme Haltungsänderungen ab. Es könnte die Aufgabe der Zielgruppenarbeit sein, Kirchengemeinden in diesen Veränderungsprozessen zu begleiten und das Wissen um die Situation der Menschen in Beziehung zur Kirchengemilende setzen.</a:t>
            </a:r>
          </a:p>
        </p:txBody>
      </p:sp>
    </p:spTree>
    <p:extLst>
      <p:ext uri="{BB962C8B-B14F-4D97-AF65-F5344CB8AC3E}">
        <p14:creationId xmlns:p14="http://schemas.microsoft.com/office/powerpoint/2010/main" val="33041575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
          </p:nvPr>
        </p:nvSpPr>
        <p:spPr>
          <a:noFill/>
        </p:spPr>
        <p:txBody>
          <a:bodyPr/>
          <a:lstStyle/>
          <a:p>
            <a:fld id="{7A4C0009-435F-46EE-844A-6375F6DCAD24}" type="datetime1">
              <a:rPr lang="de-DE" smtClean="0"/>
              <a:pPr/>
              <a:t>29.11.2016</a:t>
            </a:fld>
            <a:endParaRPr lang="de-DE" dirty="0" smtClean="0"/>
          </a:p>
        </p:txBody>
      </p:sp>
      <p:sp>
        <p:nvSpPr>
          <p:cNvPr id="7171" name="Rectangle 6"/>
          <p:cNvSpPr>
            <a:spLocks noGrp="1" noChangeArrowheads="1"/>
          </p:cNvSpPr>
          <p:nvPr>
            <p:ph type="ftr" sz="quarter" idx="4"/>
          </p:nvPr>
        </p:nvSpPr>
        <p:spPr>
          <a:noFill/>
        </p:spPr>
        <p:txBody>
          <a:bodyPr/>
          <a:lstStyle/>
          <a:p>
            <a:r>
              <a:rPr lang="de-DE" dirty="0" smtClean="0"/>
              <a:t>Amt für Gemeindedienst - Referat Beispieldatei</a:t>
            </a:r>
          </a:p>
        </p:txBody>
      </p:sp>
      <p:sp>
        <p:nvSpPr>
          <p:cNvPr id="7172" name="Rectangle 7"/>
          <p:cNvSpPr>
            <a:spLocks noGrp="1" noChangeArrowheads="1"/>
          </p:cNvSpPr>
          <p:nvPr>
            <p:ph type="sldNum" sz="quarter" idx="5"/>
          </p:nvPr>
        </p:nvSpPr>
        <p:spPr>
          <a:noFill/>
        </p:spPr>
        <p:txBody>
          <a:bodyPr/>
          <a:lstStyle/>
          <a:p>
            <a:fld id="{CFB054F8-8592-4B24-8090-72696A9C0272}" type="slidenum">
              <a:rPr lang="de-DE" smtClean="0"/>
              <a:pPr/>
              <a:t>16</a:t>
            </a:fld>
            <a:endParaRPr lang="de-DE" dirty="0"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p:spPr>
        <p:txBody>
          <a:bodyPr/>
          <a:lstStyle/>
          <a:p>
            <a:pPr eaLnBrk="1" hangingPunct="1"/>
            <a:endParaRPr lang="de-DE" dirty="0" smtClean="0"/>
          </a:p>
        </p:txBody>
      </p:sp>
    </p:spTree>
    <p:extLst>
      <p:ext uri="{BB962C8B-B14F-4D97-AF65-F5344CB8AC3E}">
        <p14:creationId xmlns:p14="http://schemas.microsoft.com/office/powerpoint/2010/main" val="806185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a:ln/>
        </p:spPr>
      </p:sp>
      <p:sp>
        <p:nvSpPr>
          <p:cNvPr id="47107" name="Notizenplatzhalter 2"/>
          <p:cNvSpPr>
            <a:spLocks noGrp="1"/>
          </p:cNvSpPr>
          <p:nvPr>
            <p:ph type="body" idx="1"/>
          </p:nvPr>
        </p:nvSpPr>
        <p:spPr>
          <a:noFill/>
          <a:ln/>
        </p:spPr>
        <p:txBody>
          <a:bodyPr/>
          <a:lstStyle/>
          <a:p>
            <a:pPr eaLnBrk="1" hangingPunct="1"/>
            <a:endParaRPr lang="de-DE" dirty="0" smtClean="0">
              <a:latin typeface="Times New Roman" pitchFamily="18" charset="0"/>
            </a:endParaRPr>
          </a:p>
        </p:txBody>
      </p:sp>
      <p:sp>
        <p:nvSpPr>
          <p:cNvPr id="47108" name="Foliennummernplatzhalter 3"/>
          <p:cNvSpPr>
            <a:spLocks noGrp="1"/>
          </p:cNvSpPr>
          <p:nvPr>
            <p:ph type="sldNum" sz="quarter"/>
          </p:nvPr>
        </p:nvSpPr>
        <p:spPr>
          <a:noFill/>
        </p:spPr>
        <p:txBody>
          <a:bodyPr/>
          <a:lstStyle/>
          <a:p>
            <a:pPr>
              <a:buFont typeface="Times New Roman" pitchFamily="18" charset="0"/>
              <a:buNone/>
            </a:pPr>
            <a:fld id="{095CF9A5-A737-42DD-88CB-ECB4499F5655}" type="slidenum">
              <a:rPr lang="de-DE" smtClean="0">
                <a:latin typeface="Calibri" pitchFamily="34" charset="0"/>
                <a:ea typeface="Arial Unicode MS" pitchFamily="34" charset="-128"/>
                <a:cs typeface="Arial Unicode MS" pitchFamily="34" charset="-128"/>
              </a:rPr>
              <a:pPr>
                <a:buFont typeface="Times New Roman" pitchFamily="18" charset="0"/>
                <a:buNone/>
              </a:pPr>
              <a:t>4</a:t>
            </a:fld>
            <a:endParaRPr lang="de-DE" dirty="0" smtClean="0">
              <a:latin typeface="Calibri"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4161486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
          </p:nvPr>
        </p:nvSpPr>
        <p:spPr>
          <a:noFill/>
        </p:spPr>
        <p:txBody>
          <a:bodyPr/>
          <a:lstStyle/>
          <a:p>
            <a:fld id="{7A4C0009-435F-46EE-844A-6375F6DCAD24}" type="datetime1">
              <a:rPr lang="de-DE" smtClean="0"/>
              <a:pPr/>
              <a:t>29.11.2016</a:t>
            </a:fld>
            <a:endParaRPr lang="de-DE" dirty="0" smtClean="0"/>
          </a:p>
        </p:txBody>
      </p:sp>
      <p:sp>
        <p:nvSpPr>
          <p:cNvPr id="7171" name="Rectangle 6"/>
          <p:cNvSpPr>
            <a:spLocks noGrp="1" noChangeArrowheads="1"/>
          </p:cNvSpPr>
          <p:nvPr>
            <p:ph type="ftr" sz="quarter" idx="4"/>
          </p:nvPr>
        </p:nvSpPr>
        <p:spPr>
          <a:noFill/>
        </p:spPr>
        <p:txBody>
          <a:bodyPr/>
          <a:lstStyle/>
          <a:p>
            <a:r>
              <a:rPr lang="de-DE" dirty="0" smtClean="0"/>
              <a:t>Amt für Gemeindedienst - Referat Beispieldatei</a:t>
            </a:r>
          </a:p>
        </p:txBody>
      </p:sp>
      <p:sp>
        <p:nvSpPr>
          <p:cNvPr id="7172" name="Rectangle 7"/>
          <p:cNvSpPr>
            <a:spLocks noGrp="1" noChangeArrowheads="1"/>
          </p:cNvSpPr>
          <p:nvPr>
            <p:ph type="sldNum" sz="quarter" idx="5"/>
          </p:nvPr>
        </p:nvSpPr>
        <p:spPr>
          <a:noFill/>
        </p:spPr>
        <p:txBody>
          <a:bodyPr/>
          <a:lstStyle/>
          <a:p>
            <a:fld id="{CFB054F8-8592-4B24-8090-72696A9C0272}" type="slidenum">
              <a:rPr lang="de-DE" smtClean="0"/>
              <a:pPr/>
              <a:t>5</a:t>
            </a:fld>
            <a:endParaRPr lang="de-DE" dirty="0"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p:spPr>
        <p:txBody>
          <a:bodyPr/>
          <a:lstStyle/>
          <a:p>
            <a:pPr eaLnBrk="1" hangingPunct="1"/>
            <a:endParaRPr lang="de-DE" dirty="0" smtClean="0"/>
          </a:p>
        </p:txBody>
      </p:sp>
    </p:spTree>
    <p:extLst>
      <p:ext uri="{BB962C8B-B14F-4D97-AF65-F5344CB8AC3E}">
        <p14:creationId xmlns:p14="http://schemas.microsoft.com/office/powerpoint/2010/main" val="1486065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p:spPr>
        <p:txBody>
          <a:bodyPr/>
          <a:lstStyle/>
          <a:p>
            <a:pPr eaLnBrk="1" hangingPunct="1"/>
            <a:endParaRPr lang="de-DE" dirty="0" smtClean="0">
              <a:latin typeface="Times New Roman" pitchFamily="18" charset="0"/>
            </a:endParaRPr>
          </a:p>
        </p:txBody>
      </p:sp>
      <p:sp>
        <p:nvSpPr>
          <p:cNvPr id="46084" name="Foliennummernplatzhalter 3"/>
          <p:cNvSpPr>
            <a:spLocks noGrp="1"/>
          </p:cNvSpPr>
          <p:nvPr>
            <p:ph type="sldNum" sz="quarter"/>
          </p:nvPr>
        </p:nvSpPr>
        <p:spPr>
          <a:noFill/>
        </p:spPr>
        <p:txBody>
          <a:bodyPr/>
          <a:lstStyle/>
          <a:p>
            <a:pPr>
              <a:buFont typeface="Times New Roman" pitchFamily="18" charset="0"/>
              <a:buNone/>
            </a:pPr>
            <a:fld id="{D998FC75-41F6-4DC3-9704-E6CCE9495BBA}" type="slidenum">
              <a:rPr lang="de-DE" smtClean="0">
                <a:latin typeface="Calibri" pitchFamily="34" charset="0"/>
                <a:ea typeface="Arial Unicode MS" pitchFamily="34" charset="-128"/>
                <a:cs typeface="Arial Unicode MS" pitchFamily="34" charset="-128"/>
              </a:rPr>
              <a:pPr>
                <a:buFont typeface="Times New Roman" pitchFamily="18" charset="0"/>
                <a:buNone/>
              </a:pPr>
              <a:t>6</a:t>
            </a:fld>
            <a:endParaRPr lang="de-DE" dirty="0" smtClean="0">
              <a:latin typeface="Calibri"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1766866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p:spPr>
        <p:txBody>
          <a:bodyPr/>
          <a:lstStyle/>
          <a:p>
            <a:pPr eaLnBrk="1" hangingPunct="1"/>
            <a:endParaRPr lang="de-DE" dirty="0" smtClean="0">
              <a:latin typeface="Times New Roman" pitchFamily="18" charset="0"/>
            </a:endParaRPr>
          </a:p>
        </p:txBody>
      </p:sp>
      <p:sp>
        <p:nvSpPr>
          <p:cNvPr id="46084" name="Foliennummernplatzhalter 3"/>
          <p:cNvSpPr>
            <a:spLocks noGrp="1"/>
          </p:cNvSpPr>
          <p:nvPr>
            <p:ph type="sldNum" sz="quarter"/>
          </p:nvPr>
        </p:nvSpPr>
        <p:spPr>
          <a:noFill/>
        </p:spPr>
        <p:txBody>
          <a:bodyPr/>
          <a:lstStyle/>
          <a:p>
            <a:pPr>
              <a:buFont typeface="Times New Roman" pitchFamily="18" charset="0"/>
              <a:buNone/>
            </a:pPr>
            <a:fld id="{D998FC75-41F6-4DC3-9704-E6CCE9495BBA}" type="slidenum">
              <a:rPr lang="de-DE" smtClean="0">
                <a:latin typeface="Calibri" pitchFamily="34" charset="0"/>
                <a:ea typeface="Arial Unicode MS" pitchFamily="34" charset="-128"/>
                <a:cs typeface="Arial Unicode MS" pitchFamily="34" charset="-128"/>
              </a:rPr>
              <a:pPr>
                <a:buFont typeface="Times New Roman" pitchFamily="18" charset="0"/>
                <a:buNone/>
              </a:pPr>
              <a:t>7</a:t>
            </a:fld>
            <a:endParaRPr lang="de-DE" dirty="0" smtClean="0">
              <a:latin typeface="Calibri"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1302465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p:spPr>
        <p:txBody>
          <a:bodyPr/>
          <a:lstStyle/>
          <a:p>
            <a:pPr eaLnBrk="1" hangingPunct="1"/>
            <a:endParaRPr lang="de-DE" dirty="0" smtClean="0">
              <a:latin typeface="Times New Roman" pitchFamily="18" charset="0"/>
            </a:endParaRPr>
          </a:p>
        </p:txBody>
      </p:sp>
      <p:sp>
        <p:nvSpPr>
          <p:cNvPr id="46084" name="Foliennummernplatzhalter 3"/>
          <p:cNvSpPr>
            <a:spLocks noGrp="1"/>
          </p:cNvSpPr>
          <p:nvPr>
            <p:ph type="sldNum" sz="quarter"/>
          </p:nvPr>
        </p:nvSpPr>
        <p:spPr>
          <a:noFill/>
        </p:spPr>
        <p:txBody>
          <a:bodyPr/>
          <a:lstStyle/>
          <a:p>
            <a:pPr>
              <a:buFont typeface="Times New Roman" pitchFamily="18" charset="0"/>
              <a:buNone/>
            </a:pPr>
            <a:fld id="{D998FC75-41F6-4DC3-9704-E6CCE9495BBA}" type="slidenum">
              <a:rPr lang="de-DE" smtClean="0">
                <a:latin typeface="Calibri" pitchFamily="34" charset="0"/>
                <a:ea typeface="Arial Unicode MS" pitchFamily="34" charset="-128"/>
                <a:cs typeface="Arial Unicode MS" pitchFamily="34" charset="-128"/>
              </a:rPr>
              <a:pPr>
                <a:buFont typeface="Times New Roman" pitchFamily="18" charset="0"/>
                <a:buNone/>
              </a:pPr>
              <a:t>8</a:t>
            </a:fld>
            <a:endParaRPr lang="de-DE" dirty="0" smtClean="0">
              <a:latin typeface="Calibri"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2865802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p:spPr>
        <p:txBody>
          <a:bodyPr/>
          <a:lstStyle/>
          <a:p>
            <a:pPr eaLnBrk="1" hangingPunct="1"/>
            <a:endParaRPr lang="de-DE" dirty="0" smtClean="0">
              <a:latin typeface="Times New Roman" pitchFamily="18" charset="0"/>
            </a:endParaRPr>
          </a:p>
        </p:txBody>
      </p:sp>
      <p:sp>
        <p:nvSpPr>
          <p:cNvPr id="46084" name="Foliennummernplatzhalter 3"/>
          <p:cNvSpPr>
            <a:spLocks noGrp="1"/>
          </p:cNvSpPr>
          <p:nvPr>
            <p:ph type="sldNum" sz="quarter"/>
          </p:nvPr>
        </p:nvSpPr>
        <p:spPr>
          <a:noFill/>
        </p:spPr>
        <p:txBody>
          <a:bodyPr/>
          <a:lstStyle/>
          <a:p>
            <a:pPr>
              <a:buFont typeface="Times New Roman" pitchFamily="18" charset="0"/>
              <a:buNone/>
            </a:pPr>
            <a:fld id="{D998FC75-41F6-4DC3-9704-E6CCE9495BBA}" type="slidenum">
              <a:rPr lang="de-DE" smtClean="0">
                <a:latin typeface="Calibri" pitchFamily="34" charset="0"/>
                <a:ea typeface="Arial Unicode MS" pitchFamily="34" charset="-128"/>
                <a:cs typeface="Arial Unicode MS" pitchFamily="34" charset="-128"/>
              </a:rPr>
              <a:pPr>
                <a:buFont typeface="Times New Roman" pitchFamily="18" charset="0"/>
                <a:buNone/>
              </a:pPr>
              <a:t>9</a:t>
            </a:fld>
            <a:endParaRPr lang="de-DE" dirty="0" smtClean="0">
              <a:latin typeface="Calibri"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3124783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p:spPr>
        <p:txBody>
          <a:bodyPr/>
          <a:lstStyle/>
          <a:p>
            <a:pPr eaLnBrk="1" hangingPunct="1"/>
            <a:endParaRPr lang="de-DE" dirty="0" smtClean="0">
              <a:latin typeface="Times New Roman" pitchFamily="18" charset="0"/>
            </a:endParaRPr>
          </a:p>
        </p:txBody>
      </p:sp>
      <p:sp>
        <p:nvSpPr>
          <p:cNvPr id="46084" name="Foliennummernplatzhalter 3"/>
          <p:cNvSpPr>
            <a:spLocks noGrp="1"/>
          </p:cNvSpPr>
          <p:nvPr>
            <p:ph type="sldNum" sz="quarter"/>
          </p:nvPr>
        </p:nvSpPr>
        <p:spPr>
          <a:noFill/>
        </p:spPr>
        <p:txBody>
          <a:bodyPr/>
          <a:lstStyle/>
          <a:p>
            <a:pPr>
              <a:buFont typeface="Times New Roman" pitchFamily="18" charset="0"/>
              <a:buNone/>
            </a:pPr>
            <a:fld id="{D998FC75-41F6-4DC3-9704-E6CCE9495BBA}" type="slidenum">
              <a:rPr lang="de-DE" smtClean="0">
                <a:latin typeface="Calibri" pitchFamily="34" charset="0"/>
                <a:ea typeface="Arial Unicode MS" pitchFamily="34" charset="-128"/>
                <a:cs typeface="Arial Unicode MS" pitchFamily="34" charset="-128"/>
              </a:rPr>
              <a:pPr>
                <a:buFont typeface="Times New Roman" pitchFamily="18" charset="0"/>
                <a:buNone/>
              </a:pPr>
              <a:t>10</a:t>
            </a:fld>
            <a:endParaRPr lang="de-DE" dirty="0" smtClean="0">
              <a:latin typeface="Calibri"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667043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p:spPr>
        <p:txBody>
          <a:bodyPr/>
          <a:lstStyle/>
          <a:p>
            <a:endParaRPr lang="de-DE" smtClean="0">
              <a:latin typeface="Times New Roman" pitchFamily="18" charset="0"/>
            </a:endParaRPr>
          </a:p>
        </p:txBody>
      </p:sp>
      <p:sp>
        <p:nvSpPr>
          <p:cNvPr id="66564" name="Foliennummernplatzhalter 3"/>
          <p:cNvSpPr>
            <a:spLocks noGrp="1"/>
          </p:cNvSpPr>
          <p:nvPr>
            <p:ph type="sldNum" sz="quarter"/>
          </p:nvPr>
        </p:nvSpPr>
        <p:spPr/>
        <p:txBody>
          <a:bodyPr/>
          <a:lstStyle/>
          <a:p>
            <a:pPr>
              <a:defRPr/>
            </a:pPr>
            <a:fld id="{2306A15B-66D7-4AFC-A3B4-EA23ABFA572B}" type="slidenum">
              <a:rPr lang="de-DE" smtClean="0"/>
              <a:pPr>
                <a:defRPr/>
              </a:pPr>
              <a:t>11</a:t>
            </a:fld>
            <a:endParaRPr lang="de-DE" smtClean="0"/>
          </a:p>
        </p:txBody>
      </p:sp>
    </p:spTree>
    <p:extLst>
      <p:ext uri="{BB962C8B-B14F-4D97-AF65-F5344CB8AC3E}">
        <p14:creationId xmlns:p14="http://schemas.microsoft.com/office/powerpoint/2010/main" val="848718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AutoShape 1"/>
          <p:cNvSpPr>
            <a:spLocks noChangeArrowheads="1"/>
          </p:cNvSpPr>
          <p:nvPr/>
        </p:nvSpPr>
        <p:spPr bwMode="auto">
          <a:xfrm>
            <a:off x="467544" y="1196752"/>
            <a:ext cx="8676456" cy="5661248"/>
          </a:xfrm>
          <a:prstGeom prst="roundRect">
            <a:avLst>
              <a:gd name="adj" fmla="val 23"/>
            </a:avLst>
          </a:prstGeom>
          <a:solidFill>
            <a:srgbClr val="B03723"/>
          </a:solidFill>
          <a:ln w="9525">
            <a:noFill/>
            <a:round/>
            <a:headEnd/>
            <a:tailEnd/>
          </a:ln>
          <a:effectLst/>
        </p:spPr>
        <p:txBody>
          <a:bodyPr wrap="none" anchor="ctr"/>
          <a:lstStyle/>
          <a:p>
            <a:endParaRPr lang="de-DE" dirty="0"/>
          </a:p>
        </p:txBody>
      </p:sp>
      <p:sp>
        <p:nvSpPr>
          <p:cNvPr id="2" name="Titel 1"/>
          <p:cNvSpPr>
            <a:spLocks noGrp="1"/>
          </p:cNvSpPr>
          <p:nvPr>
            <p:ph type="ctrTitle"/>
          </p:nvPr>
        </p:nvSpPr>
        <p:spPr>
          <a:xfrm>
            <a:off x="685800" y="2130425"/>
            <a:ext cx="7772400" cy="1470025"/>
          </a:xfrm>
        </p:spPr>
        <p:txBody>
          <a:bodyPr/>
          <a:lstStyle>
            <a:lvl1pPr>
              <a:defRPr sz="3200"/>
            </a:lvl1pPr>
          </a:lstStyle>
          <a:p>
            <a:r>
              <a:rPr lang="de-DE"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Tree>
  </p:cSld>
  <p:clrMapOvr>
    <a:masterClrMapping/>
  </p:clrMapOvr>
  <p:transition spd="med">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xfrm>
            <a:off x="539750" y="6248400"/>
            <a:ext cx="7259638" cy="457200"/>
          </a:xfrm>
          <a:prstGeom prst="rect">
            <a:avLst/>
          </a:prstGeom>
          <a:ln/>
        </p:spPr>
        <p:txBody>
          <a:bodyPr/>
          <a:lstStyle>
            <a:lvl1pPr>
              <a:defRPr/>
            </a:lvl1pPr>
          </a:lstStyle>
          <a:p>
            <a:pPr algn="ctr">
              <a:defRPr/>
            </a:pPr>
            <a:r>
              <a:rPr lang="de-DE" smtClean="0"/>
              <a:t>gemeindebezogene Netzwerkarbeit - 28.04.2010</a:t>
            </a:r>
            <a:endParaRPr lang="de-DE" dirty="0"/>
          </a:p>
        </p:txBody>
      </p:sp>
      <p:sp>
        <p:nvSpPr>
          <p:cNvPr id="3" name="Rectangle 9"/>
          <p:cNvSpPr>
            <a:spLocks noGrp="1" noChangeArrowheads="1"/>
          </p:cNvSpPr>
          <p:nvPr>
            <p:ph type="sldNum" sz="quarter" idx="11"/>
          </p:nvPr>
        </p:nvSpPr>
        <p:spPr>
          <a:ln/>
        </p:spPr>
        <p:txBody>
          <a:bodyPr/>
          <a:lstStyle>
            <a:lvl1pPr>
              <a:defRPr/>
            </a:lvl1pPr>
          </a:lstStyle>
          <a:p>
            <a:pPr>
              <a:defRPr/>
            </a:pPr>
            <a:fld id="{E6741B3B-A91A-4430-AEBD-308F02D29261}" type="slidenum">
              <a:rPr lang="de-DE"/>
              <a:pPr>
                <a:defRPr/>
              </a:pPr>
              <a:t>‹Nr.›</a:t>
            </a:fld>
            <a:endParaRPr lang="de-DE"/>
          </a:p>
        </p:txBody>
      </p:sp>
    </p:spTree>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AutoShape 1"/>
          <p:cNvSpPr>
            <a:spLocks noChangeArrowheads="1"/>
          </p:cNvSpPr>
          <p:nvPr userDrawn="1"/>
        </p:nvSpPr>
        <p:spPr bwMode="auto">
          <a:xfrm>
            <a:off x="467544" y="1196752"/>
            <a:ext cx="8676456" cy="5184576"/>
          </a:xfrm>
          <a:prstGeom prst="roundRect">
            <a:avLst>
              <a:gd name="adj" fmla="val 23"/>
            </a:avLst>
          </a:prstGeom>
          <a:solidFill>
            <a:srgbClr val="6375D9"/>
          </a:solidFill>
          <a:ln w="9525">
            <a:noFill/>
            <a:round/>
            <a:headEnd/>
            <a:tailEnd/>
          </a:ln>
          <a:effectLst/>
        </p:spPr>
        <p:txBody>
          <a:bodyPr wrap="none" anchor="ctr"/>
          <a:lstStyle/>
          <a:p>
            <a:endParaRPr lang="de-DE" dirty="0"/>
          </a:p>
        </p:txBody>
      </p:sp>
      <p:sp>
        <p:nvSpPr>
          <p:cNvPr id="2" name="Titel 1"/>
          <p:cNvSpPr>
            <a:spLocks noGrp="1"/>
          </p:cNvSpPr>
          <p:nvPr>
            <p:ph type="ctrTitle"/>
          </p:nvPr>
        </p:nvSpPr>
        <p:spPr>
          <a:xfrm>
            <a:off x="685800" y="2130425"/>
            <a:ext cx="7772400" cy="1470025"/>
          </a:xfrm>
        </p:spPr>
        <p:txBody>
          <a:bodyPr/>
          <a:lstStyle>
            <a:lvl1pPr>
              <a:defRPr sz="3200"/>
            </a:lvl1pPr>
          </a:lstStyle>
          <a:p>
            <a:r>
              <a:rPr lang="de-DE"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hasCustomPrompt="1"/>
          </p:nvPr>
        </p:nvSpPr>
        <p:spPr/>
        <p:txBody>
          <a:bodyPr/>
          <a:lstStyle>
            <a:lvl1pPr>
              <a:defRPr/>
            </a:lvl1pPr>
            <a:lvl2pPr>
              <a:buSzPct val="75000"/>
              <a:buFontTx/>
              <a:buBlip>
                <a:blip r:embed="rId2"/>
              </a:buBlip>
              <a:defRPr/>
            </a:lvl2pPr>
          </a:lstStyle>
          <a:p>
            <a:pPr lvl="0"/>
            <a:r>
              <a:rPr lang="de-DE" dirty="0" smtClean="0"/>
              <a:t> Textmasterformate durch Klicken bearbeiten</a:t>
            </a:r>
          </a:p>
          <a:p>
            <a:pPr lvl="1"/>
            <a:r>
              <a:rPr lang="de-DE" dirty="0" smtClean="0"/>
              <a:t> 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Textplatzhalter 2"/>
          <p:cNvSpPr>
            <a:spLocks noGrp="1"/>
          </p:cNvSpPr>
          <p:nvPr>
            <p:ph type="body" idx="1"/>
          </p:nvPr>
        </p:nvSpPr>
        <p:spPr>
          <a:xfrm>
            <a:off x="457200" y="1412776"/>
            <a:ext cx="4040188"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348879"/>
            <a:ext cx="4040188" cy="37772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645025" y="1412776"/>
            <a:ext cx="4041775"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348879"/>
            <a:ext cx="4041775" cy="37772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Foliennummernplatzhalter 11"/>
          <p:cNvSpPr>
            <a:spLocks noGrp="1"/>
          </p:cNvSpPr>
          <p:nvPr>
            <p:ph type="sldNum" sz="quarter" idx="10"/>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pic>
        <p:nvPicPr>
          <p:cNvPr id="3" name="Picture 1"/>
          <p:cNvPicPr>
            <a:picLocks noChangeAspect="1" noChangeArrowheads="1"/>
          </p:cNvPicPr>
          <p:nvPr userDrawn="1"/>
        </p:nvPicPr>
        <p:blipFill>
          <a:blip r:embed="rId2" cstate="print"/>
          <a:srcRect/>
          <a:stretch>
            <a:fillRect/>
          </a:stretch>
        </p:blipFill>
        <p:spPr bwMode="auto">
          <a:xfrm>
            <a:off x="360363" y="1619250"/>
            <a:ext cx="4233862" cy="4321175"/>
          </a:xfrm>
          <a:prstGeom prst="rect">
            <a:avLst/>
          </a:prstGeom>
          <a:noFill/>
          <a:ln w="9525">
            <a:noFill/>
            <a:round/>
            <a:headEnd/>
            <a:tailEnd/>
          </a:ln>
          <a:effectLst/>
        </p:spPr>
      </p:pic>
      <p:sp>
        <p:nvSpPr>
          <p:cNvPr id="5" name="Textplatzhalter 4"/>
          <p:cNvSpPr>
            <a:spLocks noGrp="1"/>
          </p:cNvSpPr>
          <p:nvPr>
            <p:ph type="body" sz="quarter" idx="10"/>
          </p:nvPr>
        </p:nvSpPr>
        <p:spPr>
          <a:xfrm>
            <a:off x="4788025" y="1628775"/>
            <a:ext cx="3671764" cy="4392613"/>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7544" y="1412776"/>
            <a:ext cx="3008313" cy="1162050"/>
          </a:xfrm>
        </p:spPr>
        <p:txBody>
          <a:bodyPr anchor="b"/>
          <a:lstStyle>
            <a:lvl1pPr algn="l">
              <a:defRPr sz="2000" b="1">
                <a:solidFill>
                  <a:schemeClr val="tx1"/>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3575050" y="1412776"/>
            <a:ext cx="5111750" cy="4713387"/>
          </a:xfrm>
        </p:spPr>
        <p:txBody>
          <a:bodyPr/>
          <a:lstStyle>
            <a:lvl1pPr marL="538163" indent="-538163">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Textplatzhalter 3"/>
          <p:cNvSpPr>
            <a:spLocks noGrp="1"/>
          </p:cNvSpPr>
          <p:nvPr>
            <p:ph type="body" sz="half" idx="2"/>
          </p:nvPr>
        </p:nvSpPr>
        <p:spPr>
          <a:xfrm>
            <a:off x="457200" y="2708920"/>
            <a:ext cx="3008313" cy="341724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1484783"/>
            <a:ext cx="5486400" cy="32427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AutoShape 1"/>
          <p:cNvSpPr>
            <a:spLocks noChangeArrowheads="1"/>
          </p:cNvSpPr>
          <p:nvPr userDrawn="1"/>
        </p:nvSpPr>
        <p:spPr bwMode="auto">
          <a:xfrm>
            <a:off x="467544" y="1196752"/>
            <a:ext cx="8676456" cy="5112568"/>
          </a:xfrm>
          <a:prstGeom prst="roundRect">
            <a:avLst>
              <a:gd name="adj" fmla="val 23"/>
            </a:avLst>
          </a:prstGeom>
          <a:solidFill>
            <a:srgbClr val="38A275"/>
          </a:solidFill>
          <a:ln w="9525">
            <a:noFill/>
            <a:round/>
            <a:headEnd/>
            <a:tailEnd/>
          </a:ln>
          <a:effectLst/>
        </p:spPr>
        <p:txBody>
          <a:bodyPr wrap="none" anchor="ctr"/>
          <a:lstStyle/>
          <a:p>
            <a:endParaRPr lang="de-DE" dirty="0"/>
          </a:p>
        </p:txBody>
      </p:sp>
      <p:sp>
        <p:nvSpPr>
          <p:cNvPr id="2" name="Titel 1"/>
          <p:cNvSpPr>
            <a:spLocks noGrp="1"/>
          </p:cNvSpPr>
          <p:nvPr>
            <p:ph type="ctrTitle"/>
          </p:nvPr>
        </p:nvSpPr>
        <p:spPr>
          <a:xfrm>
            <a:off x="685800" y="2130425"/>
            <a:ext cx="7772400" cy="1470025"/>
          </a:xfrm>
        </p:spPr>
        <p:txBody>
          <a:bodyPr/>
          <a:lstStyle>
            <a:lvl1pPr>
              <a:defRPr sz="3200"/>
            </a:lvl1pPr>
          </a:lstStyle>
          <a:p>
            <a:r>
              <a:rPr lang="de-DE"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hasCustomPrompt="1"/>
          </p:nvPr>
        </p:nvSpPr>
        <p:spPr/>
        <p:txBody>
          <a:bodyPr/>
          <a:lstStyle>
            <a:lvl1pPr>
              <a:defRPr/>
            </a:lvl1pPr>
            <a:lvl2pPr>
              <a:buSzPct val="75000"/>
              <a:buFontTx/>
              <a:buBlip>
                <a:blip r:embed="rId2"/>
              </a:buBlip>
              <a:defRPr/>
            </a:lvl2pPr>
          </a:lstStyle>
          <a:p>
            <a:pPr lvl="0"/>
            <a:r>
              <a:rPr lang="de-DE" dirty="0" smtClean="0"/>
              <a:t> Textmasterformate durch Klicken bearbeiten</a:t>
            </a:r>
          </a:p>
          <a:p>
            <a:pPr lvl="1"/>
            <a:r>
              <a:rPr lang="de-DE" dirty="0" smtClean="0"/>
              <a:t> 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096198B-9356-43D8-96D0-E14C9996BF30}" type="slidenum">
              <a:rPr lang="de-DE" smtClean="0"/>
              <a:pPr>
                <a:defRPr/>
              </a:pPr>
              <a:t>‹Nr.›</a:t>
            </a:fld>
            <a:endParaRPr lang="de-DE"/>
          </a:p>
        </p:txBody>
      </p:sp>
    </p:spTree>
  </p:cSld>
  <p:clrMapOvr>
    <a:masterClrMapping/>
  </p:clrMapOvr>
  <p:transition spd="med">
    <p:zoom/>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hasCustomPrompt="1"/>
          </p:nvPr>
        </p:nvSpPr>
        <p:spPr/>
        <p:txBody>
          <a:bodyPr/>
          <a:lstStyle>
            <a:lvl1pPr>
              <a:defRPr/>
            </a:lvl1pPr>
            <a:lvl2pPr>
              <a:buSzPct val="75000"/>
              <a:buFontTx/>
              <a:buBlip>
                <a:blip r:embed="rId2"/>
              </a:buBlip>
              <a:defRPr/>
            </a:lvl2pPr>
          </a:lstStyle>
          <a:p>
            <a:pPr lvl="0"/>
            <a:r>
              <a:rPr lang="de-DE" dirty="0" smtClean="0"/>
              <a:t> Textmasterformate durch Klicken bearbeiten</a:t>
            </a:r>
          </a:p>
          <a:p>
            <a:pPr lvl="1"/>
            <a:r>
              <a:rPr lang="de-DE" dirty="0" smtClean="0"/>
              <a:t> 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Textplatzhalter 2"/>
          <p:cNvSpPr>
            <a:spLocks noGrp="1"/>
          </p:cNvSpPr>
          <p:nvPr>
            <p:ph type="body" idx="1"/>
          </p:nvPr>
        </p:nvSpPr>
        <p:spPr>
          <a:xfrm>
            <a:off x="457200" y="1412776"/>
            <a:ext cx="4040188"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348879"/>
            <a:ext cx="4040188" cy="37772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645025" y="1412776"/>
            <a:ext cx="4041775"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348879"/>
            <a:ext cx="4041775" cy="37772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Foliennummernplatzhalter 11"/>
          <p:cNvSpPr>
            <a:spLocks noGrp="1"/>
          </p:cNvSpPr>
          <p:nvPr>
            <p:ph type="sldNum" sz="quarter" idx="10"/>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pic>
        <p:nvPicPr>
          <p:cNvPr id="3" name="Picture 3"/>
          <p:cNvPicPr>
            <a:picLocks noChangeAspect="1" noChangeArrowheads="1"/>
          </p:cNvPicPr>
          <p:nvPr userDrawn="1"/>
        </p:nvPicPr>
        <p:blipFill>
          <a:blip r:embed="rId2" cstate="print"/>
          <a:srcRect/>
          <a:stretch>
            <a:fillRect/>
          </a:stretch>
        </p:blipFill>
        <p:spPr bwMode="auto">
          <a:xfrm>
            <a:off x="683568" y="1772816"/>
            <a:ext cx="3651250" cy="4175125"/>
          </a:xfrm>
          <a:prstGeom prst="rect">
            <a:avLst/>
          </a:prstGeom>
          <a:noFill/>
          <a:ln w="9525">
            <a:noFill/>
            <a:round/>
            <a:headEnd/>
            <a:tailEnd/>
          </a:ln>
          <a:effectLst/>
        </p:spPr>
      </p:pic>
      <p:sp>
        <p:nvSpPr>
          <p:cNvPr id="5" name="Textplatzhalter 4"/>
          <p:cNvSpPr>
            <a:spLocks noGrp="1"/>
          </p:cNvSpPr>
          <p:nvPr>
            <p:ph type="body" sz="quarter" idx="10"/>
          </p:nvPr>
        </p:nvSpPr>
        <p:spPr>
          <a:xfrm>
            <a:off x="4644008" y="1700213"/>
            <a:ext cx="3744343" cy="4249737"/>
          </a:xfrm>
        </p:spPr>
        <p:txBody>
          <a:bodyPr/>
          <a:lstStyle>
            <a:lvl1pPr marL="538163" indent="-538163">
              <a:defRPr/>
            </a:lvl1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6"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7544" y="1412776"/>
            <a:ext cx="3008313" cy="1162050"/>
          </a:xfrm>
        </p:spPr>
        <p:txBody>
          <a:bodyPr anchor="b"/>
          <a:lstStyle>
            <a:lvl1pPr algn="l">
              <a:defRPr sz="2000" b="1">
                <a:solidFill>
                  <a:schemeClr val="tx1"/>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3575050" y="1412776"/>
            <a:ext cx="5111750" cy="4713387"/>
          </a:xfrm>
        </p:spPr>
        <p:txBody>
          <a:bodyPr/>
          <a:lstStyle>
            <a:lvl1pPr marL="538163" indent="-538163">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Textplatzhalter 3"/>
          <p:cNvSpPr>
            <a:spLocks noGrp="1"/>
          </p:cNvSpPr>
          <p:nvPr>
            <p:ph type="body" sz="half" idx="2"/>
          </p:nvPr>
        </p:nvSpPr>
        <p:spPr>
          <a:xfrm>
            <a:off x="457200" y="2708920"/>
            <a:ext cx="3008313" cy="341724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1484783"/>
            <a:ext cx="5486400" cy="32427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clipArtAndTx">
  <p:cSld name="Titel, ClipArt und Text">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7772400" cy="1143000"/>
          </a:xfrm>
        </p:spPr>
        <p:txBody>
          <a:bodyPr/>
          <a:lstStyle/>
          <a:p>
            <a:r>
              <a:rPr lang="de-DE" smtClean="0"/>
              <a:t>Titelmasterformat durch Klicken bearbeiten</a:t>
            </a:r>
            <a:endParaRPr lang="de-DE"/>
          </a:p>
        </p:txBody>
      </p:sp>
      <p:sp>
        <p:nvSpPr>
          <p:cNvPr id="3" name="ClipArt-Platzhalter 2"/>
          <p:cNvSpPr>
            <a:spLocks noGrp="1"/>
          </p:cNvSpPr>
          <p:nvPr>
            <p:ph type="clipArt" sz="half" idx="1"/>
          </p:nvPr>
        </p:nvSpPr>
        <p:spPr>
          <a:xfrm>
            <a:off x="685800" y="1981200"/>
            <a:ext cx="3810000" cy="4114800"/>
          </a:xfrm>
        </p:spPr>
        <p:txBody>
          <a:bodyPr/>
          <a:lstStyle/>
          <a:p>
            <a:pPr lvl="0"/>
            <a:endParaRPr lang="de-DE" noProof="0" smtClean="0"/>
          </a:p>
        </p:txBody>
      </p:sp>
      <p:sp>
        <p:nvSpPr>
          <p:cNvPr id="4" name="Textplatzhalter 3"/>
          <p:cNvSpPr>
            <a:spLocks noGrp="1"/>
          </p:cNvSpPr>
          <p:nvPr>
            <p:ph type="body" sz="half" idx="2"/>
          </p:nvPr>
        </p:nvSpPr>
        <p:spPr>
          <a:xfrm>
            <a:off x="4648200" y="1981200"/>
            <a:ext cx="3810000" cy="41148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xfrm>
            <a:off x="431800" y="6229350"/>
            <a:ext cx="1905000" cy="457200"/>
          </a:xfrm>
          <a:prstGeom prst="rect">
            <a:avLst/>
          </a:prstGeom>
        </p:spPr>
        <p:txBody>
          <a:bodyPr/>
          <a:lstStyle>
            <a:lvl1pPr>
              <a:buClr>
                <a:srgbClr val="000000"/>
              </a:buClr>
              <a:buSzPct val="100000"/>
              <a:buFont typeface="Times New Roman" pitchFamily="16" charset="0"/>
              <a:buNone/>
              <a:defRPr>
                <a:ea typeface="+mn-ea"/>
                <a:cs typeface="Arial Unicode MS" charset="0"/>
              </a:defRPr>
            </a:lvl1pPr>
          </a:lstStyle>
          <a:p>
            <a:pPr>
              <a:defRPr/>
            </a:pPr>
            <a:endParaRPr lang="en-US"/>
          </a:p>
        </p:txBody>
      </p:sp>
      <p:sp>
        <p:nvSpPr>
          <p:cNvPr id="6" name="Rectangle 5"/>
          <p:cNvSpPr>
            <a:spLocks noGrp="1" noChangeArrowheads="1"/>
          </p:cNvSpPr>
          <p:nvPr>
            <p:ph type="ftr" sz="quarter" idx="11"/>
          </p:nvPr>
        </p:nvSpPr>
        <p:spPr>
          <a:xfrm>
            <a:off x="539750" y="6248400"/>
            <a:ext cx="7259638" cy="457200"/>
          </a:xfrm>
          <a:prstGeom prst="rect">
            <a:avLst/>
          </a:prstGeom>
        </p:spPr>
        <p:txBody>
          <a:bodyPr/>
          <a:lstStyle>
            <a:lvl1pPr>
              <a:defRPr sz="1400"/>
            </a:lvl1pPr>
          </a:lstStyle>
          <a:p>
            <a:pPr>
              <a:defRPr/>
            </a:pPr>
            <a:r>
              <a:rPr lang="en-US" dirty="0" err="1" smtClean="0"/>
              <a:t>gemeindebezogene</a:t>
            </a:r>
            <a:r>
              <a:rPr lang="en-US" dirty="0" smtClean="0"/>
              <a:t> </a:t>
            </a:r>
            <a:r>
              <a:rPr lang="en-US" dirty="0" err="1" smtClean="0"/>
              <a:t>Netzwerkarbeit</a:t>
            </a:r>
            <a:r>
              <a:rPr lang="en-US" dirty="0" smtClean="0"/>
              <a:t> - 28.04.2010</a:t>
            </a:r>
            <a:endParaRPr lang="en-US" dirty="0"/>
          </a:p>
        </p:txBody>
      </p:sp>
      <p:sp>
        <p:nvSpPr>
          <p:cNvPr id="7" name="Rectangle 6"/>
          <p:cNvSpPr>
            <a:spLocks noGrp="1" noChangeArrowheads="1"/>
          </p:cNvSpPr>
          <p:nvPr>
            <p:ph type="sldNum" sz="quarter" idx="12"/>
          </p:nvPr>
        </p:nvSpPr>
        <p:spPr>
          <a:xfrm>
            <a:off x="6731000" y="6229350"/>
            <a:ext cx="1905000" cy="457200"/>
          </a:xfrm>
          <a:prstGeom prst="rect">
            <a:avLst/>
          </a:prstGeom>
        </p:spPr>
        <p:txBody>
          <a:bodyPr/>
          <a:lstStyle>
            <a:lvl1pPr>
              <a:buClr>
                <a:srgbClr val="000000"/>
              </a:buClr>
              <a:buSzPct val="100000"/>
              <a:buFont typeface="Times New Roman" pitchFamily="16" charset="0"/>
              <a:buNone/>
              <a:defRPr>
                <a:ea typeface="+mn-ea"/>
                <a:cs typeface="Arial Unicode MS" charset="0"/>
              </a:defRPr>
            </a:lvl1pPr>
          </a:lstStyle>
          <a:p>
            <a:pPr>
              <a:defRPr/>
            </a:pPr>
            <a:fld id="{4E80CB60-5202-49EA-98C6-15F40660B013}" type="slidenum">
              <a:rPr lang="en-US"/>
              <a:pPr>
                <a:defRPr/>
              </a:pPr>
              <a:t>‹Nr.›</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xfrm>
            <a:off x="539750" y="6248400"/>
            <a:ext cx="7259638" cy="457200"/>
          </a:xfrm>
          <a:prstGeom prst="rect">
            <a:avLst/>
          </a:prstGeom>
          <a:ln/>
        </p:spPr>
        <p:txBody>
          <a:bodyPr/>
          <a:lstStyle>
            <a:lvl1pPr>
              <a:defRPr sz="1400"/>
            </a:lvl1pPr>
          </a:lstStyle>
          <a:p>
            <a:pPr algn="ctr">
              <a:defRPr/>
            </a:pPr>
            <a:r>
              <a:rPr lang="de-DE" dirty="0" smtClean="0"/>
              <a:t>gemeindebezogene Netzwerkarbeit - 28.04.2010</a:t>
            </a:r>
            <a:endParaRPr lang="de-DE" dirty="0"/>
          </a:p>
        </p:txBody>
      </p:sp>
      <p:sp>
        <p:nvSpPr>
          <p:cNvPr id="3" name="Rectangle 9"/>
          <p:cNvSpPr>
            <a:spLocks noGrp="1" noChangeArrowheads="1"/>
          </p:cNvSpPr>
          <p:nvPr>
            <p:ph type="sldNum" sz="quarter" idx="11"/>
          </p:nvPr>
        </p:nvSpPr>
        <p:spPr>
          <a:ln/>
        </p:spPr>
        <p:txBody>
          <a:bodyPr/>
          <a:lstStyle>
            <a:lvl1pPr>
              <a:defRPr/>
            </a:lvl1pPr>
          </a:lstStyle>
          <a:p>
            <a:pPr>
              <a:defRPr/>
            </a:pPr>
            <a:fld id="{E6741B3B-A91A-4430-AEBD-308F02D29261}" type="slidenum">
              <a:rPr lang="de-DE"/>
              <a:pPr>
                <a:defRPr/>
              </a:pPr>
              <a:t>‹Nr.›</a:t>
            </a:fld>
            <a:endParaRPr lang="de-DE" dirty="0"/>
          </a:p>
        </p:txBody>
      </p:sp>
    </p:spTree>
  </p:cSld>
  <p:clrMapOvr>
    <a:masterClrMapping/>
  </p:clrMapOvr>
  <p:transition spd="med">
    <p:zo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AutoShape 1"/>
          <p:cNvSpPr>
            <a:spLocks noChangeArrowheads="1"/>
          </p:cNvSpPr>
          <p:nvPr userDrawn="1"/>
        </p:nvSpPr>
        <p:spPr bwMode="auto">
          <a:xfrm>
            <a:off x="467544" y="1196752"/>
            <a:ext cx="8676456" cy="5184576"/>
          </a:xfrm>
          <a:prstGeom prst="roundRect">
            <a:avLst>
              <a:gd name="adj" fmla="val 23"/>
            </a:avLst>
          </a:prstGeom>
          <a:solidFill>
            <a:srgbClr val="6630C6"/>
          </a:solidFill>
          <a:ln w="9525">
            <a:noFill/>
            <a:round/>
            <a:headEnd/>
            <a:tailEnd/>
          </a:ln>
          <a:effectLst/>
        </p:spPr>
        <p:txBody>
          <a:bodyPr wrap="none" anchor="ctr"/>
          <a:lstStyle/>
          <a:p>
            <a:endParaRPr lang="de-DE" dirty="0"/>
          </a:p>
        </p:txBody>
      </p:sp>
      <p:sp>
        <p:nvSpPr>
          <p:cNvPr id="2" name="Titel 1"/>
          <p:cNvSpPr>
            <a:spLocks noGrp="1"/>
          </p:cNvSpPr>
          <p:nvPr>
            <p:ph type="ctrTitle"/>
          </p:nvPr>
        </p:nvSpPr>
        <p:spPr>
          <a:xfrm>
            <a:off x="685800" y="2130425"/>
            <a:ext cx="7772400" cy="1470025"/>
          </a:xfrm>
        </p:spPr>
        <p:txBody>
          <a:bodyPr/>
          <a:lstStyle>
            <a:lvl1pPr>
              <a:defRPr sz="3200"/>
            </a:lvl1pPr>
          </a:lstStyle>
          <a:p>
            <a:r>
              <a:rPr lang="de-DE"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21C53FC-AAD6-47CF-B350-BC39E2C4CD26}" type="slidenum">
              <a:rPr lang="de-DE" smtClean="0"/>
              <a:pPr>
                <a:defRPr/>
              </a:pPr>
              <a:t>‹Nr.›</a:t>
            </a:fld>
            <a:endParaRPr lang="de-DE"/>
          </a:p>
        </p:txBody>
      </p:sp>
    </p:spTree>
  </p:cSld>
  <p:clrMapOvr>
    <a:masterClrMapping/>
  </p:clrMapOvr>
  <p:transition spd="med">
    <p:zoom/>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hasCustomPrompt="1"/>
          </p:nvPr>
        </p:nvSpPr>
        <p:spPr/>
        <p:txBody>
          <a:bodyPr/>
          <a:lstStyle>
            <a:lvl1pPr>
              <a:defRPr/>
            </a:lvl1pPr>
            <a:lvl2pPr>
              <a:buSzPct val="75000"/>
              <a:buFontTx/>
              <a:buBlip>
                <a:blip r:embed="rId2"/>
              </a:buBlip>
              <a:defRPr/>
            </a:lvl2pPr>
          </a:lstStyle>
          <a:p>
            <a:pPr lvl="0"/>
            <a:r>
              <a:rPr lang="de-DE" dirty="0" smtClean="0"/>
              <a:t> Textmasterformate durch Klicken bearbeiten</a:t>
            </a:r>
          </a:p>
          <a:p>
            <a:pPr lvl="1"/>
            <a:r>
              <a:rPr lang="de-DE" dirty="0" smtClean="0"/>
              <a:t> 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Textplatzhalter 2"/>
          <p:cNvSpPr>
            <a:spLocks noGrp="1"/>
          </p:cNvSpPr>
          <p:nvPr>
            <p:ph type="body" idx="1"/>
          </p:nvPr>
        </p:nvSpPr>
        <p:spPr>
          <a:xfrm>
            <a:off x="457200" y="1412776"/>
            <a:ext cx="4040188"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348879"/>
            <a:ext cx="4040188" cy="37772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645025" y="1412776"/>
            <a:ext cx="4041775"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348879"/>
            <a:ext cx="4041775" cy="37772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Foliennummernplatzhalter 11"/>
          <p:cNvSpPr>
            <a:spLocks noGrp="1"/>
          </p:cNvSpPr>
          <p:nvPr>
            <p:ph type="sldNum" sz="quarter" idx="10"/>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5" name="Textplatzhalter 4"/>
          <p:cNvSpPr>
            <a:spLocks noGrp="1"/>
          </p:cNvSpPr>
          <p:nvPr>
            <p:ph type="body" sz="quarter" idx="10"/>
          </p:nvPr>
        </p:nvSpPr>
        <p:spPr>
          <a:xfrm>
            <a:off x="4644008" y="1700213"/>
            <a:ext cx="3744343" cy="4249737"/>
          </a:xfrm>
        </p:spPr>
        <p:txBody>
          <a:bodyPr/>
          <a:lstStyle>
            <a:lvl1pPr marL="538163" indent="-538163">
              <a:defRPr/>
            </a:lvl1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pic>
        <p:nvPicPr>
          <p:cNvPr id="6" name="Picture 1"/>
          <p:cNvPicPr>
            <a:picLocks noChangeAspect="1" noChangeArrowheads="1"/>
          </p:cNvPicPr>
          <p:nvPr userDrawn="1"/>
        </p:nvPicPr>
        <p:blipFill>
          <a:blip r:embed="rId2" cstate="print"/>
          <a:srcRect/>
          <a:stretch>
            <a:fillRect/>
          </a:stretch>
        </p:blipFill>
        <p:spPr bwMode="auto">
          <a:xfrm>
            <a:off x="50800" y="1658938"/>
            <a:ext cx="4233863" cy="4568825"/>
          </a:xfrm>
          <a:prstGeom prst="rect">
            <a:avLst/>
          </a:prstGeom>
          <a:noFill/>
          <a:ln w="9525">
            <a:noFill/>
            <a:round/>
            <a:headEnd/>
            <a:tailEnd/>
          </a:ln>
          <a:effectLst/>
        </p:spPr>
      </p:pic>
      <p:sp>
        <p:nvSpPr>
          <p:cNvPr id="7"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7544" y="1412776"/>
            <a:ext cx="3008313" cy="1162050"/>
          </a:xfrm>
        </p:spPr>
        <p:txBody>
          <a:bodyPr anchor="b"/>
          <a:lstStyle>
            <a:lvl1pPr algn="l">
              <a:defRPr sz="2000" b="1">
                <a:solidFill>
                  <a:schemeClr val="tx1"/>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3575050" y="1412776"/>
            <a:ext cx="5111750" cy="4713387"/>
          </a:xfrm>
        </p:spPr>
        <p:txBody>
          <a:bodyPr/>
          <a:lstStyle>
            <a:lvl1pPr marL="538163" indent="-538163">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Textplatzhalter 3"/>
          <p:cNvSpPr>
            <a:spLocks noGrp="1"/>
          </p:cNvSpPr>
          <p:nvPr>
            <p:ph type="body" sz="half" idx="2"/>
          </p:nvPr>
        </p:nvSpPr>
        <p:spPr>
          <a:xfrm>
            <a:off x="457200" y="2708920"/>
            <a:ext cx="3008313" cy="341724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1484783"/>
            <a:ext cx="5486400" cy="32427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0148-32CD-43C8-A2F3-5E9B6DD3C476}" type="slidenum">
              <a:rPr lang="de-DE" smtClean="0"/>
              <a:pPr/>
              <a:t>‹Nr.›</a:t>
            </a:fld>
            <a:endParaRPr lang="de-D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2B0003D-BB7D-456F-8FD7-EA09C50B176E}" type="datetimeFigureOut">
              <a:rPr lang="de-DE" smtClean="0"/>
              <a:pPr/>
              <a:t>29.11.2016</a:t>
            </a:fld>
            <a:endParaRPr lang="de-DE"/>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7690F44-80FA-4FCC-8B12-C91D09D31AB7}" type="slidenum">
              <a:rPr lang="de-DE" smtClean="0"/>
              <a:pPr/>
              <a:t>‹Nr.›</a:t>
            </a:fld>
            <a:endParaRPr lang="de-DE"/>
          </a:p>
        </p:txBody>
      </p:sp>
      <p:sp>
        <p:nvSpPr>
          <p:cNvPr id="7" name="AutoShape 1"/>
          <p:cNvSpPr>
            <a:spLocks noChangeArrowheads="1"/>
          </p:cNvSpPr>
          <p:nvPr userDrawn="1"/>
        </p:nvSpPr>
        <p:spPr bwMode="auto">
          <a:xfrm>
            <a:off x="467544" y="1196752"/>
            <a:ext cx="8676456" cy="5112568"/>
          </a:xfrm>
          <a:prstGeom prst="roundRect">
            <a:avLst>
              <a:gd name="adj" fmla="val 23"/>
            </a:avLst>
          </a:prstGeom>
          <a:solidFill>
            <a:srgbClr val="38A275"/>
          </a:solidFill>
          <a:ln w="9525">
            <a:noFill/>
            <a:round/>
            <a:headEnd/>
            <a:tailEnd/>
          </a:ln>
          <a:effectLst/>
        </p:spPr>
        <p:txBody>
          <a:bodyPr wrap="none" anchor="ctr"/>
          <a:lstStyle/>
          <a:p>
            <a:endParaRPr lang="de-DE"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2B0003D-BB7D-456F-8FD7-EA09C50B176E}" type="datetimeFigureOut">
              <a:rPr lang="de-DE" smtClean="0"/>
              <a:pPr/>
              <a:t>29.11.2016</a:t>
            </a:fld>
            <a:endParaRPr lang="de-DE"/>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3A00148-32CD-43C8-A2F3-5E9B6DD3C476}" type="slidenum">
              <a:rPr lang="de-DE" smtClean="0"/>
              <a:pPr/>
              <a:t>‹Nr.›</a:t>
            </a:fld>
            <a:endParaRPr lang="de-D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C2B0003D-BB7D-456F-8FD7-EA09C50B176E}" type="datetimeFigureOut">
              <a:rPr lang="de-DE" smtClean="0"/>
              <a:pPr/>
              <a:t>29.11.2016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42B3F53-8363-4598-88E4-AC22B932D641}" type="slidenum">
              <a:rPr lang="de-DE" smtClean="0"/>
              <a:pPr/>
              <a:t>‹Nr.›</a:t>
            </a:fld>
            <a:endParaRPr lang="de-DE"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3" name="Textplatzhalter 2"/>
          <p:cNvSpPr>
            <a:spLocks noGrp="1"/>
          </p:cNvSpPr>
          <p:nvPr>
            <p:ph type="body" idx="1"/>
          </p:nvPr>
        </p:nvSpPr>
        <p:spPr>
          <a:xfrm>
            <a:off x="457200" y="1412776"/>
            <a:ext cx="4040188"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348879"/>
            <a:ext cx="4040188" cy="37772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645025" y="1412776"/>
            <a:ext cx="4041775" cy="7620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348879"/>
            <a:ext cx="4041775" cy="37772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Foliennummernplatzhalter 11"/>
          <p:cNvSpPr>
            <a:spLocks noGrp="1"/>
          </p:cNvSpPr>
          <p:nvPr>
            <p:ph type="sldNum" sz="quarter" idx="10"/>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696241-73BA-4EB1-AE4C-45F59A01F8FE}" type="slidenum">
              <a:rPr lang="de-DE" smtClean="0"/>
              <a:pPr>
                <a:defRPr/>
              </a:pPr>
              <a:t>‹Nr.›</a:t>
            </a:fld>
            <a:endParaRPr lang="de-DE"/>
          </a:p>
        </p:txBody>
      </p:sp>
    </p:spTree>
  </p:cSld>
  <p:clrMapOvr>
    <a:masterClrMapping/>
  </p:clrMapOvr>
  <p:transition spd="med">
    <p:zoom/>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2B0003D-BB7D-456F-8FD7-EA09C50B176E}" type="datetimeFigureOut">
              <a:rPr lang="de-DE" smtClean="0"/>
              <a:pPr/>
              <a:t>29.11.2016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3A00148-32CD-43C8-A2F3-5E9B6DD3C476}" type="slidenum">
              <a:rPr lang="de-DE" smtClean="0"/>
              <a:pPr/>
              <a:t>‹Nr.›</a:t>
            </a:fld>
            <a:endParaRPr lang="de-D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2B0003D-BB7D-456F-8FD7-EA09C50B176E}" type="datetimeFigureOut">
              <a:rPr lang="de-DE" smtClean="0"/>
              <a:pPr/>
              <a:t>29.11.2016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3A00148-32CD-43C8-A2F3-5E9B6DD3C476}" type="slidenum">
              <a:rPr lang="de-DE" smtClean="0"/>
              <a:pPr/>
              <a:t>‹Nr.›</a:t>
            </a:fld>
            <a:endParaRPr lang="de-D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2B0003D-BB7D-456F-8FD7-EA09C50B176E}" type="datetimeFigureOut">
              <a:rPr lang="de-DE" smtClean="0"/>
              <a:pPr/>
              <a:t>29.11.2016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3A00148-32CD-43C8-A2F3-5E9B6DD3C476}" type="slidenum">
              <a:rPr lang="de-DE" smtClean="0"/>
              <a:pPr/>
              <a:t>‹Nr.›</a:t>
            </a:fld>
            <a:endParaRPr lang="de-D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2B0003D-BB7D-456F-8FD7-EA09C50B176E}" type="datetimeFigureOut">
              <a:rPr lang="de-DE" smtClean="0"/>
              <a:pPr/>
              <a:t>29.11.2016</a:t>
            </a:fld>
            <a:endParaRPr lang="de-DE"/>
          </a:p>
        </p:txBody>
      </p:sp>
      <p:sp>
        <p:nvSpPr>
          <p:cNvPr id="3" name="Fußzeilenplatzhalter 2"/>
          <p:cNvSpPr>
            <a:spLocks noGrp="1"/>
          </p:cNvSpPr>
          <p:nvPr>
            <p:ph type="ftr" sz="quarter" idx="11"/>
          </p:nvPr>
        </p:nvSpPr>
        <p:spPr/>
        <p:txBody>
          <a:bodyPr/>
          <a:lstStyle/>
          <a:p>
            <a:pPr algn="ctr">
              <a:defRPr/>
            </a:pPr>
            <a:r>
              <a:rPr lang="de-DE" smtClean="0"/>
              <a:t>gemeindebezogene Netzwerkarbeit - 28.04.2010</a:t>
            </a:r>
            <a:endParaRPr lang="de-DE" dirty="0"/>
          </a:p>
        </p:txBody>
      </p:sp>
      <p:sp>
        <p:nvSpPr>
          <p:cNvPr id="4" name="Foliennummernplatzhalter 3"/>
          <p:cNvSpPr>
            <a:spLocks noGrp="1"/>
          </p:cNvSpPr>
          <p:nvPr>
            <p:ph type="sldNum" sz="quarter" idx="12"/>
          </p:nvPr>
        </p:nvSpPr>
        <p:spPr/>
        <p:txBody>
          <a:bodyPr/>
          <a:lstStyle/>
          <a:p>
            <a:pPr>
              <a:defRPr/>
            </a:pPr>
            <a:fld id="{E6741B3B-A91A-4430-AEBD-308F02D29261}" type="slidenum">
              <a:rPr lang="de-DE" smtClean="0"/>
              <a:pPr>
                <a:defRPr/>
              </a:pPr>
              <a:t>‹Nr.›</a:t>
            </a:fld>
            <a:endParaRPr lang="de-DE"/>
          </a:p>
        </p:txBody>
      </p:sp>
    </p:spTree>
  </p:cSld>
  <p:clrMapOvr>
    <a:masterClrMapping/>
  </p:clrMapOvr>
  <p:transition spd="med">
    <p:zoom/>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C2B0003D-BB7D-456F-8FD7-EA09C50B176E}" type="datetimeFigureOut">
              <a:rPr lang="de-DE" smtClean="0"/>
              <a:pPr/>
              <a:t>29.11.2016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3A00148-32CD-43C8-A2F3-5E9B6DD3C476}" type="slidenum">
              <a:rPr lang="de-DE" smtClean="0"/>
              <a:pPr/>
              <a:t>‹Nr.›</a:t>
            </a:fld>
            <a:endParaRPr lang="de-D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C2B0003D-BB7D-456F-8FD7-EA09C50B176E}" type="datetimeFigureOut">
              <a:rPr lang="de-DE" smtClean="0"/>
              <a:pPr/>
              <a:t>29.11.2016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3A00148-32CD-43C8-A2F3-5E9B6DD3C476}" type="slidenum">
              <a:rPr lang="de-DE" smtClean="0"/>
              <a:pPr/>
              <a:t>‹Nr.›</a:t>
            </a:fld>
            <a:endParaRPr lang="de-D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2B0003D-BB7D-456F-8FD7-EA09C50B176E}" type="datetimeFigureOut">
              <a:rPr lang="de-DE" smtClean="0"/>
              <a:pPr/>
              <a:t>29.11.2016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42B3F53-8363-4598-88E4-AC22B932D641}" type="slidenum">
              <a:rPr lang="de-DE" smtClean="0"/>
              <a:pPr/>
              <a:t>‹Nr.›</a:t>
            </a:fld>
            <a:endParaRPr lang="de-DE" dirty="0"/>
          </a:p>
        </p:txBody>
      </p:sp>
    </p:spTree>
  </p:cSld>
  <p:clrMapOvr>
    <a:masterClrMapping/>
  </p:clrMapOvr>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2B0003D-BB7D-456F-8FD7-EA09C50B176E}" type="datetimeFigureOut">
              <a:rPr lang="de-DE" smtClean="0"/>
              <a:pPr/>
              <a:t>29.11.2016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42B3F53-8363-4598-88E4-AC22B932D641}" type="slidenum">
              <a:rPr lang="de-DE" smtClean="0"/>
              <a:pPr/>
              <a:t>‹Nr.›</a:t>
            </a:fld>
            <a:endParaRPr lang="de-DE"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8" name="Textplatzhalter 7"/>
          <p:cNvSpPr>
            <a:spLocks noGrp="1"/>
          </p:cNvSpPr>
          <p:nvPr>
            <p:ph type="body" sz="quarter" idx="10"/>
          </p:nvPr>
        </p:nvSpPr>
        <p:spPr>
          <a:xfrm>
            <a:off x="4499992" y="1700808"/>
            <a:ext cx="3887787" cy="4104109"/>
          </a:xfrm>
        </p:spPr>
        <p:txBody>
          <a:bodyPr/>
          <a:lstStyle>
            <a:lvl1pPr marL="450850" indent="-450850">
              <a:defRPr/>
            </a:lvl1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pic>
        <p:nvPicPr>
          <p:cNvPr id="9" name="Picture 2"/>
          <p:cNvPicPr>
            <a:picLocks noChangeAspect="1" noChangeArrowheads="1"/>
          </p:cNvPicPr>
          <p:nvPr/>
        </p:nvPicPr>
        <p:blipFill>
          <a:blip r:embed="rId2" cstate="print"/>
          <a:srcRect/>
          <a:stretch>
            <a:fillRect/>
          </a:stretch>
        </p:blipFill>
        <p:spPr bwMode="auto">
          <a:xfrm>
            <a:off x="539552" y="1700808"/>
            <a:ext cx="3675063" cy="4041775"/>
          </a:xfrm>
          <a:prstGeom prst="rect">
            <a:avLst/>
          </a:prstGeom>
          <a:noFill/>
          <a:ln w="9525">
            <a:noFill/>
            <a:round/>
            <a:headEnd/>
            <a:tailEnd/>
          </a:ln>
          <a:effectLst/>
        </p:spPr>
      </p:pic>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8CDE7FF1-8608-485B-96EA-EBB832A3D34F}" type="slidenum">
              <a:rPr lang="de-DE" smtClean="0"/>
              <a:pPr>
                <a:defRPr/>
              </a:pPr>
              <a:t>‹Nr.›</a:t>
            </a:fld>
            <a:endParaRPr lang="de-DE"/>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67544" y="1412776"/>
            <a:ext cx="3008313" cy="1162050"/>
          </a:xfrm>
        </p:spPr>
        <p:txBody>
          <a:bodyPr anchor="b"/>
          <a:lstStyle>
            <a:lvl1pPr algn="l">
              <a:defRPr sz="2000" b="1">
                <a:solidFill>
                  <a:schemeClr val="tx1"/>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3575050" y="1412776"/>
            <a:ext cx="5111750" cy="4713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Textplatzhalter 3"/>
          <p:cNvSpPr>
            <a:spLocks noGrp="1"/>
          </p:cNvSpPr>
          <p:nvPr>
            <p:ph type="body" sz="half" idx="2"/>
          </p:nvPr>
        </p:nvSpPr>
        <p:spPr>
          <a:xfrm>
            <a:off x="457200" y="2708920"/>
            <a:ext cx="3008313" cy="341724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32CADA3-9264-4AF9-ADBF-C709DF394B20}" type="slidenum">
              <a:rPr lang="de-DE" smtClean="0"/>
              <a:pPr>
                <a:defRPr/>
              </a:pPr>
              <a:t>‹Nr.›</a:t>
            </a:fld>
            <a:endParaRPr lang="de-DE"/>
          </a:p>
        </p:txBody>
      </p:sp>
    </p:spTree>
  </p:cSld>
  <p:clrMapOvr>
    <a:masterClrMapping/>
  </p:clrMapOvr>
  <p:transition spd="med">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1484783"/>
            <a:ext cx="5486400" cy="32427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1D07A1A-64CE-4E95-AC1B-09BA61F848D3}" type="slidenum">
              <a:rPr lang="de-DE" smtClean="0"/>
              <a:pPr>
                <a:defRPr/>
              </a:pPr>
              <a:t>‹Nr.›</a:t>
            </a:fld>
            <a:endParaRPr lang="de-DE"/>
          </a:p>
        </p:txBody>
      </p:sp>
    </p:spTree>
  </p:cSld>
  <p:clrMapOvr>
    <a:masterClrMapping/>
  </p:clrMapOvr>
  <p:transition spd="med">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1_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8"/>
          <p:cNvSpPr>
            <a:spLocks noGrp="1" noChangeArrowheads="1"/>
          </p:cNvSpPr>
          <p:nvPr>
            <p:ph type="ftr" sz="quarter" idx="10"/>
          </p:nvPr>
        </p:nvSpPr>
        <p:spPr>
          <a:xfrm>
            <a:off x="539750" y="6248400"/>
            <a:ext cx="7259638" cy="457200"/>
          </a:xfrm>
          <a:prstGeom prst="rect">
            <a:avLst/>
          </a:prstGeom>
          <a:ln/>
        </p:spPr>
        <p:txBody>
          <a:bodyPr/>
          <a:lstStyle>
            <a:lvl1pPr>
              <a:defRPr/>
            </a:lvl1pPr>
          </a:lstStyle>
          <a:p>
            <a:pPr algn="ctr">
              <a:defRPr/>
            </a:pPr>
            <a:r>
              <a:rPr lang="de-DE" smtClean="0"/>
              <a:t>gemeindebezogene Netzwerkarbeit - 28.04.2010</a:t>
            </a:r>
            <a:endParaRPr lang="de-DE" dirty="0"/>
          </a:p>
        </p:txBody>
      </p:sp>
      <p:sp>
        <p:nvSpPr>
          <p:cNvPr id="4" name="Rectangle 9"/>
          <p:cNvSpPr>
            <a:spLocks noGrp="1" noChangeArrowheads="1"/>
          </p:cNvSpPr>
          <p:nvPr>
            <p:ph type="sldNum" sz="quarter" idx="11"/>
          </p:nvPr>
        </p:nvSpPr>
        <p:spPr>
          <a:ln/>
        </p:spPr>
        <p:txBody>
          <a:bodyPr/>
          <a:lstStyle>
            <a:lvl1pPr>
              <a:defRPr/>
            </a:lvl1pPr>
          </a:lstStyle>
          <a:p>
            <a:pPr>
              <a:defRPr/>
            </a:pPr>
            <a:fld id="{52C14A69-0057-4B75-AC5D-CD3F4D4DE0ED}" type="slidenum">
              <a:rPr lang="de-DE"/>
              <a:pPr>
                <a:defRPr/>
              </a:pPr>
              <a:t>‹Nr.›</a:t>
            </a:fld>
            <a:endParaRPr lang="de-DE"/>
          </a:p>
        </p:txBody>
      </p:sp>
    </p:spTree>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clipArtAndTx">
  <p:cSld name="Titel, ClipArt und Text">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7772400" cy="1143000"/>
          </a:xfrm>
        </p:spPr>
        <p:txBody>
          <a:bodyPr/>
          <a:lstStyle/>
          <a:p>
            <a:r>
              <a:rPr lang="de-DE" smtClean="0"/>
              <a:t>Titelmasterformat durch Klicken bearbeiten</a:t>
            </a:r>
            <a:endParaRPr lang="de-DE"/>
          </a:p>
        </p:txBody>
      </p:sp>
      <p:sp>
        <p:nvSpPr>
          <p:cNvPr id="3" name="ClipArt-Platzhalter 2"/>
          <p:cNvSpPr>
            <a:spLocks noGrp="1"/>
          </p:cNvSpPr>
          <p:nvPr>
            <p:ph type="clipArt" sz="half" idx="1"/>
          </p:nvPr>
        </p:nvSpPr>
        <p:spPr>
          <a:xfrm>
            <a:off x="685800" y="1981200"/>
            <a:ext cx="3810000" cy="4114800"/>
          </a:xfrm>
        </p:spPr>
        <p:txBody>
          <a:bodyPr/>
          <a:lstStyle/>
          <a:p>
            <a:pPr lvl="0"/>
            <a:endParaRPr lang="de-DE" noProof="0" smtClean="0"/>
          </a:p>
        </p:txBody>
      </p:sp>
      <p:sp>
        <p:nvSpPr>
          <p:cNvPr id="4" name="Textplatzhalter 3"/>
          <p:cNvSpPr>
            <a:spLocks noGrp="1"/>
          </p:cNvSpPr>
          <p:nvPr>
            <p:ph type="body" sz="half" idx="2"/>
          </p:nvPr>
        </p:nvSpPr>
        <p:spPr>
          <a:xfrm>
            <a:off x="4648200" y="1981200"/>
            <a:ext cx="3810000" cy="41148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xfrm>
            <a:off x="431800" y="6229350"/>
            <a:ext cx="1905000" cy="457200"/>
          </a:xfrm>
          <a:prstGeom prst="rect">
            <a:avLst/>
          </a:prstGeom>
        </p:spPr>
        <p:txBody>
          <a:bodyPr/>
          <a:lstStyle>
            <a:lvl1pPr>
              <a:buClr>
                <a:srgbClr val="000000"/>
              </a:buClr>
              <a:buSzPct val="100000"/>
              <a:buFont typeface="Times New Roman" pitchFamily="16" charset="0"/>
              <a:buNone/>
              <a:defRPr>
                <a:ea typeface="+mn-ea"/>
                <a:cs typeface="Arial Unicode MS" charset="0"/>
              </a:defRPr>
            </a:lvl1pPr>
          </a:lstStyle>
          <a:p>
            <a:pPr>
              <a:defRPr/>
            </a:pPr>
            <a:endParaRPr lang="en-US"/>
          </a:p>
        </p:txBody>
      </p:sp>
      <p:sp>
        <p:nvSpPr>
          <p:cNvPr id="6" name="Rectangle 5"/>
          <p:cNvSpPr>
            <a:spLocks noGrp="1" noChangeArrowheads="1"/>
          </p:cNvSpPr>
          <p:nvPr>
            <p:ph type="ftr" sz="quarter" idx="11"/>
          </p:nvPr>
        </p:nvSpPr>
        <p:spPr>
          <a:xfrm>
            <a:off x="539750" y="6248400"/>
            <a:ext cx="7259638" cy="457200"/>
          </a:xfrm>
          <a:prstGeom prst="rect">
            <a:avLst/>
          </a:prstGeom>
        </p:spPr>
        <p:txBody>
          <a:bodyPr/>
          <a:lstStyle>
            <a:lvl1pPr>
              <a:defRPr/>
            </a:lvl1pPr>
          </a:lstStyle>
          <a:p>
            <a:pPr>
              <a:defRPr/>
            </a:pPr>
            <a:r>
              <a:rPr lang="en-US" smtClean="0"/>
              <a:t>gemeindebezogene Netzwerkarbeit - 28.04.2010</a:t>
            </a:r>
            <a:endParaRPr lang="en-US"/>
          </a:p>
        </p:txBody>
      </p:sp>
      <p:sp>
        <p:nvSpPr>
          <p:cNvPr id="7" name="Rectangle 6"/>
          <p:cNvSpPr>
            <a:spLocks noGrp="1" noChangeArrowheads="1"/>
          </p:cNvSpPr>
          <p:nvPr>
            <p:ph type="sldNum" sz="quarter" idx="12"/>
          </p:nvPr>
        </p:nvSpPr>
        <p:spPr>
          <a:xfrm>
            <a:off x="6731000" y="6229350"/>
            <a:ext cx="1905000" cy="457200"/>
          </a:xfrm>
          <a:prstGeom prst="rect">
            <a:avLst/>
          </a:prstGeom>
        </p:spPr>
        <p:txBody>
          <a:bodyPr/>
          <a:lstStyle>
            <a:lvl1pPr>
              <a:buClr>
                <a:srgbClr val="000000"/>
              </a:buClr>
              <a:buSzPct val="100000"/>
              <a:buFont typeface="Times New Roman" pitchFamily="16" charset="0"/>
              <a:buNone/>
              <a:defRPr>
                <a:ea typeface="+mn-ea"/>
                <a:cs typeface="Arial Unicode MS" charset="0"/>
              </a:defRPr>
            </a:lvl1pPr>
          </a:lstStyle>
          <a:p>
            <a:pPr>
              <a:defRPr/>
            </a:pPr>
            <a:fld id="{4E80CB60-5202-49EA-98C6-15F40660B013}"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17" Type="http://schemas.openxmlformats.org/officeDocument/2006/relationships/image" Target="../media/image5.gif"/><Relationship Id="rId2" Type="http://schemas.openxmlformats.org/officeDocument/2006/relationships/slideLayout" Target="../slideLayouts/slideLayout2.xml"/><Relationship Id="rId16" Type="http://schemas.openxmlformats.org/officeDocument/2006/relationships/image" Target="../media/image4.tif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cid:24E0E1EF-92C7-4BD1-9AE0-59B37565CE1B@multi.box"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cid:24E0E1EF-92C7-4BD1-9AE0-59B37565CE1B@multi.box" TargetMode="Externa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2.png"/><Relationship Id="rId5" Type="http://schemas.openxmlformats.org/officeDocument/2006/relationships/slideLayout" Target="../slideLayouts/slideLayout15.xml"/><Relationship Id="rId15" Type="http://schemas.openxmlformats.org/officeDocument/2006/relationships/image" Target="../media/image7.gif"/><Relationship Id="rId10" Type="http://schemas.openxmlformats.org/officeDocument/2006/relationships/image" Target="../media/image1.png"/><Relationship Id="rId4" Type="http://schemas.openxmlformats.org/officeDocument/2006/relationships/slideLayout" Target="../slideLayouts/slideLayout14.xml"/><Relationship Id="rId9" Type="http://schemas.openxmlformats.org/officeDocument/2006/relationships/theme" Target="../theme/theme2.xml"/><Relationship Id="rId14" Type="http://schemas.openxmlformats.org/officeDocument/2006/relationships/image" Target="../media/image4.tif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image" Target="../media/image2.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image" Target="../media/image1.png"/><Relationship Id="rId17" Type="http://schemas.openxmlformats.org/officeDocument/2006/relationships/image" Target="../media/image10.gif"/><Relationship Id="rId2" Type="http://schemas.openxmlformats.org/officeDocument/2006/relationships/slideLayout" Target="../slideLayouts/slideLayout20.xml"/><Relationship Id="rId16" Type="http://schemas.openxmlformats.org/officeDocument/2006/relationships/image" Target="../media/image4.tiff"/><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theme" Target="../theme/theme3.xml"/><Relationship Id="rId5" Type="http://schemas.openxmlformats.org/officeDocument/2006/relationships/slideLayout" Target="../slideLayouts/slideLayout23.xml"/><Relationship Id="rId15" Type="http://schemas.openxmlformats.org/officeDocument/2006/relationships/image" Target="cid:24E0E1EF-92C7-4BD1-9AE0-59B37565CE1B@multi.box" TargetMode="Externa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image" Target="../media/image9.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image" Target="../media/image2.png"/><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image" Target="../media/image1.png"/><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image" Target="cid:24E0E1EF-92C7-4BD1-9AE0-59B37565CE1B@multi.box" TargetMode="External"/><Relationship Id="rId5" Type="http://schemas.openxmlformats.org/officeDocument/2006/relationships/slideLayout" Target="../slideLayouts/slideLayout33.xml"/><Relationship Id="rId15" Type="http://schemas.openxmlformats.org/officeDocument/2006/relationships/image" Target="../media/image12.gif"/><Relationship Id="rId10" Type="http://schemas.openxmlformats.org/officeDocument/2006/relationships/image" Target="../media/image3.jpeg"/><Relationship Id="rId4" Type="http://schemas.openxmlformats.org/officeDocument/2006/relationships/slideLayout" Target="../slideLayouts/slideLayout32.xml"/><Relationship Id="rId9" Type="http://schemas.openxmlformats.org/officeDocument/2006/relationships/theme" Target="../theme/theme4.xml"/><Relationship Id="rId14" Type="http://schemas.openxmlformats.org/officeDocument/2006/relationships/image" Target="../media/image4.tif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3.jpe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5.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cid:24E0E1EF-92C7-4BD1-9AE0-59B37565CE1B@multi.box"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eck 6"/>
          <p:cNvSpPr/>
          <p:nvPr/>
        </p:nvSpPr>
        <p:spPr>
          <a:xfrm>
            <a:off x="467544" y="0"/>
            <a:ext cx="8676456" cy="1268760"/>
          </a:xfrm>
          <a:prstGeom prst="rect">
            <a:avLst/>
          </a:prstGeom>
          <a:solidFill>
            <a:srgbClr val="B03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platzhalter 1"/>
          <p:cNvSpPr>
            <a:spLocks noGrp="1"/>
          </p:cNvSpPr>
          <p:nvPr>
            <p:ph type="title"/>
          </p:nvPr>
        </p:nvSpPr>
        <p:spPr>
          <a:xfrm>
            <a:off x="539552" y="0"/>
            <a:ext cx="684076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 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8" name="Line 4"/>
          <p:cNvSpPr>
            <a:spLocks noChangeShapeType="1"/>
          </p:cNvSpPr>
          <p:nvPr/>
        </p:nvSpPr>
        <p:spPr bwMode="auto">
          <a:xfrm>
            <a:off x="7668344" y="0"/>
            <a:ext cx="1588" cy="1079500"/>
          </a:xfrm>
          <a:prstGeom prst="line">
            <a:avLst/>
          </a:prstGeom>
          <a:noFill/>
          <a:ln w="36000">
            <a:solidFill>
              <a:srgbClr val="FFFFFF"/>
            </a:solidFill>
            <a:round/>
            <a:headEnd/>
            <a:tailEnd/>
          </a:ln>
          <a:effectLst/>
        </p:spPr>
        <p:txBody>
          <a:bodyPr/>
          <a:lstStyle/>
          <a:p>
            <a:endParaRPr lang="de-DE"/>
          </a:p>
        </p:txBody>
      </p:sp>
      <p:pic>
        <p:nvPicPr>
          <p:cNvPr id="9" name="Picture 3"/>
          <p:cNvPicPr>
            <a:picLocks noChangeAspect="1" noChangeArrowheads="1"/>
          </p:cNvPicPr>
          <p:nvPr/>
        </p:nvPicPr>
        <p:blipFill>
          <a:blip r:embed="rId12" cstate="print"/>
          <a:stretch>
            <a:fillRect/>
          </a:stretch>
        </p:blipFill>
        <p:spPr bwMode="auto">
          <a:xfrm>
            <a:off x="8028384" y="548680"/>
            <a:ext cx="899162" cy="573025"/>
          </a:xfrm>
          <a:prstGeom prst="rect">
            <a:avLst/>
          </a:prstGeom>
          <a:noFill/>
          <a:ln w="9525">
            <a:noFill/>
            <a:round/>
            <a:headEnd/>
            <a:tailEnd/>
          </a:ln>
          <a:effectLst/>
        </p:spPr>
      </p:pic>
      <p:pic>
        <p:nvPicPr>
          <p:cNvPr id="10" name="Picture 6"/>
          <p:cNvPicPr>
            <a:picLocks noChangeAspect="1" noChangeArrowheads="1"/>
          </p:cNvPicPr>
          <p:nvPr/>
        </p:nvPicPr>
        <p:blipFill>
          <a:blip r:embed="rId13" cstate="print"/>
          <a:srcRect/>
          <a:stretch>
            <a:fillRect/>
          </a:stretch>
        </p:blipFill>
        <p:spPr bwMode="auto">
          <a:xfrm>
            <a:off x="8604448" y="6093296"/>
            <a:ext cx="314325" cy="630237"/>
          </a:xfrm>
          <a:prstGeom prst="rect">
            <a:avLst/>
          </a:prstGeom>
          <a:noFill/>
          <a:ln w="9525">
            <a:noFill/>
            <a:round/>
            <a:headEnd/>
            <a:tailEnd/>
          </a:ln>
          <a:effectLst/>
        </p:spPr>
      </p:pic>
      <p:sp>
        <p:nvSpPr>
          <p:cNvPr id="11" name="Line 7"/>
          <p:cNvSpPr>
            <a:spLocks noChangeShapeType="1"/>
          </p:cNvSpPr>
          <p:nvPr/>
        </p:nvSpPr>
        <p:spPr bwMode="auto">
          <a:xfrm>
            <a:off x="467544" y="6237312"/>
            <a:ext cx="7920037" cy="1587"/>
          </a:xfrm>
          <a:prstGeom prst="line">
            <a:avLst/>
          </a:prstGeom>
          <a:noFill/>
          <a:ln w="10800">
            <a:solidFill>
              <a:srgbClr val="808080"/>
            </a:solidFill>
            <a:round/>
            <a:headEnd/>
            <a:tailEnd/>
          </a:ln>
          <a:effectLst/>
        </p:spPr>
        <p:txBody>
          <a:bodyPr/>
          <a:lstStyle/>
          <a:p>
            <a:endParaRPr lang="de-DE"/>
          </a:p>
        </p:txBody>
      </p:sp>
      <p:sp>
        <p:nvSpPr>
          <p:cNvPr id="12"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8CDE7FF1-8608-485B-96EA-EBB832A3D34F}" type="slidenum">
              <a:rPr lang="de-DE" smtClean="0"/>
              <a:pPr>
                <a:defRPr/>
              </a:pPr>
              <a:t>‹Nr.›</a:t>
            </a:fld>
            <a:endParaRPr lang="de-DE"/>
          </a:p>
        </p:txBody>
      </p:sp>
      <p:pic>
        <p:nvPicPr>
          <p:cNvPr id="13" name="C78ACDB4-C3FF-4129-8823-E56CE122BD95" descr="cid:24E0E1EF-92C7-4BD1-9AE0-59B37565CE1B@multi.box"/>
          <p:cNvPicPr/>
          <p:nvPr userDrawn="1"/>
        </p:nvPicPr>
        <p:blipFill>
          <a:blip r:embed="rId14" r:link="rId15" cstate="print"/>
          <a:srcRect/>
          <a:stretch>
            <a:fillRect/>
          </a:stretch>
        </p:blipFill>
        <p:spPr bwMode="auto">
          <a:xfrm>
            <a:off x="3563888" y="6238875"/>
            <a:ext cx="1438275" cy="6191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Lst>
  <p:transition spd="med">
    <p:zoom/>
  </p:transition>
  <p:timing>
    <p:tnLst>
      <p:par>
        <p:cTn id="1" dur="indefinite" restart="never" nodeType="tmRoot"/>
      </p:par>
    </p:tnLst>
  </p:timing>
  <p:hf hdr="0" dt="0"/>
  <p:txStyles>
    <p:titleStyle>
      <a:lvl1pPr algn="ctr" defTabSz="914400" rtl="0" eaLnBrk="1" latinLnBrk="0" hangingPunct="1">
        <a:spcBef>
          <a:spcPct val="0"/>
        </a:spcBef>
        <a:buNone/>
        <a:defRPr sz="2800" kern="1200" baseline="0">
          <a:solidFill>
            <a:schemeClr val="bg1"/>
          </a:solidFill>
          <a:latin typeface="+mj-lt"/>
          <a:ea typeface="+mj-ea"/>
          <a:cs typeface="+mj-cs"/>
        </a:defRPr>
      </a:lvl1pPr>
    </p:titleStyle>
    <p:bodyStyle>
      <a:lvl1pPr marL="342900" indent="-342900" algn="l" defTabSz="914400" rtl="0" eaLnBrk="1" latinLnBrk="0" hangingPunct="1">
        <a:spcBef>
          <a:spcPts val="1200"/>
        </a:spcBef>
        <a:buSzPct val="75000"/>
        <a:buFontTx/>
        <a:buBlip>
          <a:blip r:embed="rId16"/>
        </a:buBlip>
        <a:defRPr sz="3200" kern="1200">
          <a:solidFill>
            <a:schemeClr val="tx1"/>
          </a:solidFill>
          <a:latin typeface="RotisSansSerif" pitchFamily="2" charset="0"/>
          <a:ea typeface="+mn-ea"/>
          <a:cs typeface="+mn-cs"/>
        </a:defRPr>
      </a:lvl1pPr>
      <a:lvl2pPr marL="742950" indent="-285750" algn="l" defTabSz="914400" rtl="0" eaLnBrk="1" latinLnBrk="0" hangingPunct="1">
        <a:spcBef>
          <a:spcPts val="1200"/>
        </a:spcBef>
        <a:buSzPct val="80000"/>
        <a:buFontTx/>
        <a:buBlip>
          <a:blip r:embed="rId17"/>
        </a:buBlip>
        <a:defRPr sz="2800" kern="1200">
          <a:solidFill>
            <a:schemeClr val="tx1"/>
          </a:solidFill>
          <a:latin typeface="RotisSansSerif" pitchFamily="2" charset="0"/>
          <a:ea typeface="+mn-ea"/>
          <a:cs typeface="+mn-cs"/>
        </a:defRPr>
      </a:lvl2pPr>
      <a:lvl3pPr marL="1143000" indent="-228600" algn="l" defTabSz="914400" rtl="0" eaLnBrk="1" latinLnBrk="0" hangingPunct="1">
        <a:spcBef>
          <a:spcPts val="1200"/>
        </a:spcBef>
        <a:buClr>
          <a:srgbClr val="B03723"/>
        </a:buClr>
        <a:buFont typeface="Wingdings" pitchFamily="2" charset="2"/>
        <a:buChar char="§"/>
        <a:defRPr sz="2400" kern="1200">
          <a:solidFill>
            <a:schemeClr val="tx1"/>
          </a:solidFill>
          <a:latin typeface="RotisSansSerif" pitchFamily="2" charset="0"/>
          <a:ea typeface="+mn-ea"/>
          <a:cs typeface="+mn-cs"/>
        </a:defRPr>
      </a:lvl3pPr>
      <a:lvl4pPr marL="1600200" indent="-228600" algn="l" defTabSz="914400" rtl="0" eaLnBrk="1" latinLnBrk="0" hangingPunct="1">
        <a:spcBef>
          <a:spcPts val="1200"/>
        </a:spcBef>
        <a:buFont typeface="Arial" pitchFamily="34" charset="0"/>
        <a:buChar char="–"/>
        <a:defRPr sz="2000" kern="1200">
          <a:solidFill>
            <a:schemeClr val="tx1"/>
          </a:solidFill>
          <a:latin typeface="RotisSansSerif" pitchFamily="2" charset="0"/>
          <a:ea typeface="+mn-ea"/>
          <a:cs typeface="+mn-cs"/>
        </a:defRPr>
      </a:lvl4pPr>
      <a:lvl5pPr marL="2057400" indent="-228600" algn="l" defTabSz="914400" rtl="0" eaLnBrk="1" latinLnBrk="0" hangingPunct="1">
        <a:spcBef>
          <a:spcPts val="1200"/>
        </a:spcBef>
        <a:buFont typeface="Symbol" pitchFamily="18" charset="2"/>
        <a:buChar char="-"/>
        <a:defRPr sz="2000" kern="1200">
          <a:solidFill>
            <a:schemeClr val="tx1"/>
          </a:solidFill>
          <a:latin typeface="RotisSansSerif"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eck 6"/>
          <p:cNvSpPr/>
          <p:nvPr/>
        </p:nvSpPr>
        <p:spPr>
          <a:xfrm>
            <a:off x="467544" y="0"/>
            <a:ext cx="8676456" cy="1268760"/>
          </a:xfrm>
          <a:prstGeom prst="rect">
            <a:avLst/>
          </a:prstGeom>
          <a:solidFill>
            <a:srgbClr val="637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platzhalter 1"/>
          <p:cNvSpPr>
            <a:spLocks noGrp="1"/>
          </p:cNvSpPr>
          <p:nvPr>
            <p:ph type="title"/>
          </p:nvPr>
        </p:nvSpPr>
        <p:spPr>
          <a:xfrm>
            <a:off x="539552" y="0"/>
            <a:ext cx="684076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 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8" name="Line 4"/>
          <p:cNvSpPr>
            <a:spLocks noChangeShapeType="1"/>
          </p:cNvSpPr>
          <p:nvPr/>
        </p:nvSpPr>
        <p:spPr bwMode="auto">
          <a:xfrm>
            <a:off x="7668344" y="0"/>
            <a:ext cx="1588" cy="1079500"/>
          </a:xfrm>
          <a:prstGeom prst="line">
            <a:avLst/>
          </a:prstGeom>
          <a:noFill/>
          <a:ln w="36000">
            <a:solidFill>
              <a:srgbClr val="FFFFFF"/>
            </a:solidFill>
            <a:round/>
            <a:headEnd/>
            <a:tailEnd/>
          </a:ln>
          <a:effectLst/>
        </p:spPr>
        <p:txBody>
          <a:bodyPr/>
          <a:lstStyle/>
          <a:p>
            <a:endParaRPr lang="de-DE"/>
          </a:p>
        </p:txBody>
      </p:sp>
      <p:pic>
        <p:nvPicPr>
          <p:cNvPr id="9" name="Picture 3"/>
          <p:cNvPicPr>
            <a:picLocks noChangeAspect="1" noChangeArrowheads="1"/>
          </p:cNvPicPr>
          <p:nvPr/>
        </p:nvPicPr>
        <p:blipFill>
          <a:blip r:embed="rId10" cstate="print"/>
          <a:stretch>
            <a:fillRect/>
          </a:stretch>
        </p:blipFill>
        <p:spPr bwMode="auto">
          <a:xfrm>
            <a:off x="8028384" y="548680"/>
            <a:ext cx="899162" cy="573025"/>
          </a:xfrm>
          <a:prstGeom prst="rect">
            <a:avLst/>
          </a:prstGeom>
          <a:noFill/>
          <a:ln w="9525">
            <a:noFill/>
            <a:round/>
            <a:headEnd/>
            <a:tailEnd/>
          </a:ln>
          <a:effectLst/>
        </p:spPr>
      </p:pic>
      <p:pic>
        <p:nvPicPr>
          <p:cNvPr id="10" name="Picture 6"/>
          <p:cNvPicPr>
            <a:picLocks noChangeAspect="1" noChangeArrowheads="1"/>
          </p:cNvPicPr>
          <p:nvPr/>
        </p:nvPicPr>
        <p:blipFill>
          <a:blip r:embed="rId11" cstate="print"/>
          <a:srcRect/>
          <a:stretch>
            <a:fillRect/>
          </a:stretch>
        </p:blipFill>
        <p:spPr bwMode="auto">
          <a:xfrm>
            <a:off x="8604448" y="6093296"/>
            <a:ext cx="314325" cy="630237"/>
          </a:xfrm>
          <a:prstGeom prst="rect">
            <a:avLst/>
          </a:prstGeom>
          <a:noFill/>
          <a:ln w="9525">
            <a:noFill/>
            <a:round/>
            <a:headEnd/>
            <a:tailEnd/>
          </a:ln>
          <a:effectLst/>
        </p:spPr>
      </p:pic>
      <p:sp>
        <p:nvSpPr>
          <p:cNvPr id="11" name="Line 7"/>
          <p:cNvSpPr>
            <a:spLocks noChangeShapeType="1"/>
          </p:cNvSpPr>
          <p:nvPr/>
        </p:nvSpPr>
        <p:spPr bwMode="auto">
          <a:xfrm>
            <a:off x="467544" y="6237312"/>
            <a:ext cx="7920037" cy="1587"/>
          </a:xfrm>
          <a:prstGeom prst="line">
            <a:avLst/>
          </a:prstGeom>
          <a:noFill/>
          <a:ln w="10800">
            <a:solidFill>
              <a:srgbClr val="808080"/>
            </a:solidFill>
            <a:round/>
            <a:headEnd/>
            <a:tailEnd/>
          </a:ln>
          <a:effectLst/>
        </p:spPr>
        <p:txBody>
          <a:bodyPr/>
          <a:lstStyle/>
          <a:p>
            <a:endParaRPr lang="de-DE"/>
          </a:p>
        </p:txBody>
      </p:sp>
      <p:sp>
        <p:nvSpPr>
          <p:cNvPr id="12"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03DCB-6098-4BAF-A60E-ABCDB6E55A78}" type="slidenum">
              <a:rPr lang="de-DE" smtClean="0"/>
              <a:pPr/>
              <a:t>‹Nr.›</a:t>
            </a:fld>
            <a:endParaRPr lang="de-DE" dirty="0"/>
          </a:p>
        </p:txBody>
      </p:sp>
      <p:pic>
        <p:nvPicPr>
          <p:cNvPr id="13" name="C78ACDB4-C3FF-4129-8823-E56CE122BD95" descr="cid:24E0E1EF-92C7-4BD1-9AE0-59B37565CE1B@multi.box"/>
          <p:cNvPicPr/>
          <p:nvPr userDrawn="1"/>
        </p:nvPicPr>
        <p:blipFill>
          <a:blip r:embed="rId12" r:link="rId13" cstate="print"/>
          <a:srcRect/>
          <a:stretch>
            <a:fillRect/>
          </a:stretch>
        </p:blipFill>
        <p:spPr bwMode="auto">
          <a:xfrm>
            <a:off x="3419872" y="6238875"/>
            <a:ext cx="1438275" cy="6191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Lst>
  <p:hf hdr="0" ftr="0" dt="0"/>
  <p:txStyles>
    <p:titleStyle>
      <a:lvl1pPr algn="ctr" defTabSz="914400" rtl="0" eaLnBrk="1" latinLnBrk="0" hangingPunct="1">
        <a:spcBef>
          <a:spcPct val="0"/>
        </a:spcBef>
        <a:buNone/>
        <a:defRPr sz="2800" kern="1200" baseline="0">
          <a:solidFill>
            <a:schemeClr val="bg1"/>
          </a:solidFill>
          <a:latin typeface="+mj-lt"/>
          <a:ea typeface="+mj-ea"/>
          <a:cs typeface="+mj-cs"/>
        </a:defRPr>
      </a:lvl1pPr>
    </p:titleStyle>
    <p:bodyStyle>
      <a:lvl1pPr marL="342900" indent="-342900" algn="l" defTabSz="914400" rtl="0" eaLnBrk="1" latinLnBrk="0" hangingPunct="1">
        <a:spcBef>
          <a:spcPts val="1200"/>
        </a:spcBef>
        <a:buSzPct val="75000"/>
        <a:buFontTx/>
        <a:buBlip>
          <a:blip r:embed="rId14"/>
        </a:buBlip>
        <a:defRPr sz="3200" kern="1200">
          <a:solidFill>
            <a:schemeClr val="tx1"/>
          </a:solidFill>
          <a:latin typeface="RotisSansSerif" pitchFamily="2" charset="0"/>
          <a:ea typeface="+mn-ea"/>
          <a:cs typeface="+mn-cs"/>
        </a:defRPr>
      </a:lvl1pPr>
      <a:lvl2pPr marL="742950" indent="-285750" algn="l" defTabSz="914400" rtl="0" eaLnBrk="1" latinLnBrk="0" hangingPunct="1">
        <a:spcBef>
          <a:spcPts val="1200"/>
        </a:spcBef>
        <a:buSzPct val="80000"/>
        <a:buFontTx/>
        <a:buBlip>
          <a:blip r:embed="rId15"/>
        </a:buBlip>
        <a:defRPr sz="2800" kern="1200">
          <a:solidFill>
            <a:schemeClr val="tx1"/>
          </a:solidFill>
          <a:latin typeface="RotisSansSerif" pitchFamily="2" charset="0"/>
          <a:ea typeface="+mn-ea"/>
          <a:cs typeface="+mn-cs"/>
        </a:defRPr>
      </a:lvl2pPr>
      <a:lvl3pPr marL="1143000" indent="-228600" algn="l" defTabSz="914400" rtl="0" eaLnBrk="1" latinLnBrk="0" hangingPunct="1">
        <a:spcBef>
          <a:spcPts val="1200"/>
        </a:spcBef>
        <a:buClr>
          <a:srgbClr val="6375D9"/>
        </a:buClr>
        <a:buFont typeface="Wingdings" pitchFamily="2" charset="2"/>
        <a:buChar char="§"/>
        <a:defRPr sz="2400" kern="1200">
          <a:solidFill>
            <a:schemeClr val="tx1"/>
          </a:solidFill>
          <a:latin typeface="RotisSansSerif" pitchFamily="2" charset="0"/>
          <a:ea typeface="+mn-ea"/>
          <a:cs typeface="+mn-cs"/>
        </a:defRPr>
      </a:lvl3pPr>
      <a:lvl4pPr marL="1600200" indent="-228600" algn="l" defTabSz="914400" rtl="0" eaLnBrk="1" latinLnBrk="0" hangingPunct="1">
        <a:spcBef>
          <a:spcPts val="1200"/>
        </a:spcBef>
        <a:buFont typeface="Arial" pitchFamily="34" charset="0"/>
        <a:buChar char="–"/>
        <a:defRPr sz="2000" kern="1200">
          <a:solidFill>
            <a:schemeClr val="tx1"/>
          </a:solidFill>
          <a:latin typeface="RotisSansSerif" pitchFamily="2" charset="0"/>
          <a:ea typeface="+mn-ea"/>
          <a:cs typeface="+mn-cs"/>
        </a:defRPr>
      </a:lvl4pPr>
      <a:lvl5pPr marL="2057400" indent="-228600" algn="l" defTabSz="914400" rtl="0" eaLnBrk="1" latinLnBrk="0" hangingPunct="1">
        <a:spcBef>
          <a:spcPts val="1200"/>
        </a:spcBef>
        <a:buFont typeface="Symbol" pitchFamily="18" charset="2"/>
        <a:buChar char="-"/>
        <a:defRPr sz="2000" kern="1200">
          <a:solidFill>
            <a:schemeClr val="tx1"/>
          </a:solidFill>
          <a:latin typeface="RotisSansSerif"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eck 6"/>
          <p:cNvSpPr/>
          <p:nvPr/>
        </p:nvSpPr>
        <p:spPr>
          <a:xfrm>
            <a:off x="467544" y="0"/>
            <a:ext cx="8676456" cy="1268760"/>
          </a:xfrm>
          <a:prstGeom prst="rect">
            <a:avLst/>
          </a:prstGeom>
          <a:solidFill>
            <a:srgbClr val="38A2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platzhalter 1"/>
          <p:cNvSpPr>
            <a:spLocks noGrp="1"/>
          </p:cNvSpPr>
          <p:nvPr>
            <p:ph type="title"/>
          </p:nvPr>
        </p:nvSpPr>
        <p:spPr>
          <a:xfrm>
            <a:off x="539552" y="0"/>
            <a:ext cx="684076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 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8" name="Line 4"/>
          <p:cNvSpPr>
            <a:spLocks noChangeShapeType="1"/>
          </p:cNvSpPr>
          <p:nvPr/>
        </p:nvSpPr>
        <p:spPr bwMode="auto">
          <a:xfrm>
            <a:off x="7668344" y="0"/>
            <a:ext cx="1588" cy="1079500"/>
          </a:xfrm>
          <a:prstGeom prst="line">
            <a:avLst/>
          </a:prstGeom>
          <a:noFill/>
          <a:ln w="36000">
            <a:solidFill>
              <a:srgbClr val="FFFFFF"/>
            </a:solidFill>
            <a:round/>
            <a:headEnd/>
            <a:tailEnd/>
          </a:ln>
          <a:effectLst/>
        </p:spPr>
        <p:txBody>
          <a:bodyPr/>
          <a:lstStyle/>
          <a:p>
            <a:endParaRPr lang="de-DE"/>
          </a:p>
        </p:txBody>
      </p:sp>
      <p:pic>
        <p:nvPicPr>
          <p:cNvPr id="9" name="Picture 3"/>
          <p:cNvPicPr>
            <a:picLocks noChangeAspect="1" noChangeArrowheads="1"/>
          </p:cNvPicPr>
          <p:nvPr/>
        </p:nvPicPr>
        <p:blipFill>
          <a:blip r:embed="rId12" cstate="print"/>
          <a:stretch>
            <a:fillRect/>
          </a:stretch>
        </p:blipFill>
        <p:spPr bwMode="auto">
          <a:xfrm>
            <a:off x="8028384" y="548680"/>
            <a:ext cx="899162" cy="573025"/>
          </a:xfrm>
          <a:prstGeom prst="rect">
            <a:avLst/>
          </a:prstGeom>
          <a:noFill/>
          <a:ln w="9525">
            <a:noFill/>
            <a:round/>
            <a:headEnd/>
            <a:tailEnd/>
          </a:ln>
          <a:effectLst/>
        </p:spPr>
      </p:pic>
      <p:pic>
        <p:nvPicPr>
          <p:cNvPr id="10" name="Picture 6"/>
          <p:cNvPicPr>
            <a:picLocks noChangeAspect="1" noChangeArrowheads="1"/>
          </p:cNvPicPr>
          <p:nvPr/>
        </p:nvPicPr>
        <p:blipFill>
          <a:blip r:embed="rId13" cstate="print"/>
          <a:srcRect/>
          <a:stretch>
            <a:fillRect/>
          </a:stretch>
        </p:blipFill>
        <p:spPr bwMode="auto">
          <a:xfrm>
            <a:off x="8604448" y="6093296"/>
            <a:ext cx="314325" cy="630237"/>
          </a:xfrm>
          <a:prstGeom prst="rect">
            <a:avLst/>
          </a:prstGeom>
          <a:noFill/>
          <a:ln w="9525">
            <a:noFill/>
            <a:round/>
            <a:headEnd/>
            <a:tailEnd/>
          </a:ln>
          <a:effectLst/>
        </p:spPr>
      </p:pic>
      <p:sp>
        <p:nvSpPr>
          <p:cNvPr id="11" name="Line 7"/>
          <p:cNvSpPr>
            <a:spLocks noChangeShapeType="1"/>
          </p:cNvSpPr>
          <p:nvPr/>
        </p:nvSpPr>
        <p:spPr bwMode="auto">
          <a:xfrm>
            <a:off x="467544" y="6237312"/>
            <a:ext cx="7920037" cy="1587"/>
          </a:xfrm>
          <a:prstGeom prst="line">
            <a:avLst/>
          </a:prstGeom>
          <a:noFill/>
          <a:ln w="10800">
            <a:solidFill>
              <a:srgbClr val="808080"/>
            </a:solidFill>
            <a:round/>
            <a:headEnd/>
            <a:tailEnd/>
          </a:ln>
          <a:effectLst/>
        </p:spPr>
        <p:txBody>
          <a:bodyPr/>
          <a:lstStyle/>
          <a:p>
            <a:endParaRPr lang="de-DE"/>
          </a:p>
        </p:txBody>
      </p:sp>
      <p:sp>
        <p:nvSpPr>
          <p:cNvPr id="12"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B3F53-8363-4598-88E4-AC22B932D641}" type="slidenum">
              <a:rPr lang="de-DE" smtClean="0"/>
              <a:pPr/>
              <a:t>‹Nr.›</a:t>
            </a:fld>
            <a:endParaRPr lang="de-DE" dirty="0"/>
          </a:p>
        </p:txBody>
      </p:sp>
      <p:pic>
        <p:nvPicPr>
          <p:cNvPr id="13" name="C78ACDB4-C3FF-4129-8823-E56CE122BD95" descr="cid:24E0E1EF-92C7-4BD1-9AE0-59B37565CE1B@multi.box"/>
          <p:cNvPicPr/>
          <p:nvPr userDrawn="1"/>
        </p:nvPicPr>
        <p:blipFill>
          <a:blip r:embed="rId14" r:link="rId15" cstate="print"/>
          <a:srcRect/>
          <a:stretch>
            <a:fillRect/>
          </a:stretch>
        </p:blipFill>
        <p:spPr bwMode="auto">
          <a:xfrm>
            <a:off x="3707904" y="6309321"/>
            <a:ext cx="1438275" cy="54868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23" r:id="rId9"/>
    <p:sldLayoutId id="2147483724" r:id="rId10"/>
  </p:sldLayoutIdLst>
  <p:hf hdr="0" ftr="0" dt="0"/>
  <p:txStyles>
    <p:titleStyle>
      <a:lvl1pPr algn="ctr" defTabSz="914400" rtl="0" eaLnBrk="1" latinLnBrk="0" hangingPunct="1">
        <a:spcBef>
          <a:spcPct val="0"/>
        </a:spcBef>
        <a:buNone/>
        <a:defRPr sz="2800" kern="1200" baseline="0">
          <a:solidFill>
            <a:schemeClr val="bg1"/>
          </a:solidFill>
          <a:latin typeface="+mj-lt"/>
          <a:ea typeface="+mj-ea"/>
          <a:cs typeface="+mj-cs"/>
        </a:defRPr>
      </a:lvl1pPr>
    </p:titleStyle>
    <p:bodyStyle>
      <a:lvl1pPr marL="342900" indent="-342900" algn="l" defTabSz="914400" rtl="0" eaLnBrk="1" latinLnBrk="0" hangingPunct="1">
        <a:spcBef>
          <a:spcPts val="1200"/>
        </a:spcBef>
        <a:buSzPct val="75000"/>
        <a:buFontTx/>
        <a:buBlip>
          <a:blip r:embed="rId16"/>
        </a:buBlip>
        <a:defRPr sz="3200" kern="1200">
          <a:solidFill>
            <a:schemeClr val="tx1"/>
          </a:solidFill>
          <a:latin typeface="RotisSansSerif" pitchFamily="2" charset="0"/>
          <a:ea typeface="+mn-ea"/>
          <a:cs typeface="+mn-cs"/>
        </a:defRPr>
      </a:lvl1pPr>
      <a:lvl2pPr marL="742950" indent="-285750" algn="l" defTabSz="914400" rtl="0" eaLnBrk="1" latinLnBrk="0" hangingPunct="1">
        <a:spcBef>
          <a:spcPts val="1200"/>
        </a:spcBef>
        <a:buSzPct val="80000"/>
        <a:buFontTx/>
        <a:buBlip>
          <a:blip r:embed="rId17"/>
        </a:buBlip>
        <a:defRPr sz="2800" kern="1200">
          <a:solidFill>
            <a:schemeClr val="tx1"/>
          </a:solidFill>
          <a:latin typeface="RotisSansSerif" pitchFamily="2" charset="0"/>
          <a:ea typeface="+mn-ea"/>
          <a:cs typeface="+mn-cs"/>
        </a:defRPr>
      </a:lvl2pPr>
      <a:lvl3pPr marL="1143000" indent="-228600" algn="l" defTabSz="914400" rtl="0" eaLnBrk="1" latinLnBrk="0" hangingPunct="1">
        <a:spcBef>
          <a:spcPts val="1200"/>
        </a:spcBef>
        <a:buClr>
          <a:srgbClr val="33793F"/>
        </a:buClr>
        <a:buFont typeface="Wingdings" pitchFamily="2" charset="2"/>
        <a:buChar char="§"/>
        <a:defRPr sz="2400" kern="1200">
          <a:solidFill>
            <a:schemeClr val="tx1"/>
          </a:solidFill>
          <a:latin typeface="RotisSansSerif" pitchFamily="2" charset="0"/>
          <a:ea typeface="+mn-ea"/>
          <a:cs typeface="+mn-cs"/>
        </a:defRPr>
      </a:lvl3pPr>
      <a:lvl4pPr marL="1600200" indent="-228600" algn="l" defTabSz="914400" rtl="0" eaLnBrk="1" latinLnBrk="0" hangingPunct="1">
        <a:spcBef>
          <a:spcPts val="1200"/>
        </a:spcBef>
        <a:buFont typeface="Arial" pitchFamily="34" charset="0"/>
        <a:buChar char="–"/>
        <a:defRPr sz="2000" kern="1200">
          <a:solidFill>
            <a:schemeClr val="tx1"/>
          </a:solidFill>
          <a:latin typeface="RotisSansSerif" pitchFamily="2" charset="0"/>
          <a:ea typeface="+mn-ea"/>
          <a:cs typeface="+mn-cs"/>
        </a:defRPr>
      </a:lvl4pPr>
      <a:lvl5pPr marL="2057400" indent="-228600" algn="l" defTabSz="914400" rtl="0" eaLnBrk="1" latinLnBrk="0" hangingPunct="1">
        <a:spcBef>
          <a:spcPts val="1200"/>
        </a:spcBef>
        <a:buFont typeface="Symbol" pitchFamily="18" charset="2"/>
        <a:buChar char="-"/>
        <a:defRPr sz="2000" kern="1200">
          <a:solidFill>
            <a:schemeClr val="tx1"/>
          </a:solidFill>
          <a:latin typeface="RotisSansSerif"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C78ACDB4-C3FF-4129-8823-E56CE122BD95" descr="cid:24E0E1EF-92C7-4BD1-9AE0-59B37565CE1B@multi.box"/>
          <p:cNvPicPr/>
          <p:nvPr userDrawn="1"/>
        </p:nvPicPr>
        <p:blipFill>
          <a:blip r:embed="rId10" r:link="rId11" cstate="print"/>
          <a:srcRect/>
          <a:stretch>
            <a:fillRect/>
          </a:stretch>
        </p:blipFill>
        <p:spPr bwMode="auto">
          <a:xfrm>
            <a:off x="3563888" y="6238875"/>
            <a:ext cx="1438275" cy="619125"/>
          </a:xfrm>
          <a:prstGeom prst="rect">
            <a:avLst/>
          </a:prstGeom>
          <a:noFill/>
          <a:ln w="9525">
            <a:noFill/>
            <a:miter lim="800000"/>
            <a:headEnd/>
            <a:tailEnd/>
          </a:ln>
        </p:spPr>
      </p:pic>
      <p:sp>
        <p:nvSpPr>
          <p:cNvPr id="7" name="Rechteck 6"/>
          <p:cNvSpPr/>
          <p:nvPr/>
        </p:nvSpPr>
        <p:spPr>
          <a:xfrm>
            <a:off x="467544" y="0"/>
            <a:ext cx="8676456" cy="1268760"/>
          </a:xfrm>
          <a:prstGeom prst="rect">
            <a:avLst/>
          </a:prstGeom>
          <a:solidFill>
            <a:srgbClr val="6630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platzhalter 1"/>
          <p:cNvSpPr>
            <a:spLocks noGrp="1"/>
          </p:cNvSpPr>
          <p:nvPr>
            <p:ph type="title"/>
          </p:nvPr>
        </p:nvSpPr>
        <p:spPr>
          <a:xfrm>
            <a:off x="539552" y="0"/>
            <a:ext cx="684076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 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8" name="Line 4"/>
          <p:cNvSpPr>
            <a:spLocks noChangeShapeType="1"/>
          </p:cNvSpPr>
          <p:nvPr/>
        </p:nvSpPr>
        <p:spPr bwMode="auto">
          <a:xfrm>
            <a:off x="7668344" y="0"/>
            <a:ext cx="1588" cy="1079500"/>
          </a:xfrm>
          <a:prstGeom prst="line">
            <a:avLst/>
          </a:prstGeom>
          <a:noFill/>
          <a:ln w="36000">
            <a:solidFill>
              <a:srgbClr val="FFFFFF"/>
            </a:solidFill>
            <a:round/>
            <a:headEnd/>
            <a:tailEnd/>
          </a:ln>
          <a:effectLst/>
        </p:spPr>
        <p:txBody>
          <a:bodyPr/>
          <a:lstStyle/>
          <a:p>
            <a:endParaRPr lang="de-DE"/>
          </a:p>
        </p:txBody>
      </p:sp>
      <p:pic>
        <p:nvPicPr>
          <p:cNvPr id="9" name="Picture 3"/>
          <p:cNvPicPr>
            <a:picLocks noChangeAspect="1" noChangeArrowheads="1"/>
          </p:cNvPicPr>
          <p:nvPr/>
        </p:nvPicPr>
        <p:blipFill>
          <a:blip r:embed="rId12" cstate="print"/>
          <a:stretch>
            <a:fillRect/>
          </a:stretch>
        </p:blipFill>
        <p:spPr bwMode="auto">
          <a:xfrm>
            <a:off x="8028384" y="548680"/>
            <a:ext cx="899162" cy="573025"/>
          </a:xfrm>
          <a:prstGeom prst="rect">
            <a:avLst/>
          </a:prstGeom>
          <a:noFill/>
          <a:ln w="9525">
            <a:noFill/>
            <a:round/>
            <a:headEnd/>
            <a:tailEnd/>
          </a:ln>
          <a:effectLst/>
        </p:spPr>
      </p:pic>
      <p:pic>
        <p:nvPicPr>
          <p:cNvPr id="10" name="Picture 6"/>
          <p:cNvPicPr>
            <a:picLocks noChangeAspect="1" noChangeArrowheads="1"/>
          </p:cNvPicPr>
          <p:nvPr/>
        </p:nvPicPr>
        <p:blipFill>
          <a:blip r:embed="rId13" cstate="print"/>
          <a:srcRect/>
          <a:stretch>
            <a:fillRect/>
          </a:stretch>
        </p:blipFill>
        <p:spPr bwMode="auto">
          <a:xfrm>
            <a:off x="8604448" y="6093296"/>
            <a:ext cx="314325" cy="630237"/>
          </a:xfrm>
          <a:prstGeom prst="rect">
            <a:avLst/>
          </a:prstGeom>
          <a:noFill/>
          <a:ln w="9525">
            <a:noFill/>
            <a:round/>
            <a:headEnd/>
            <a:tailEnd/>
          </a:ln>
          <a:effectLst/>
        </p:spPr>
      </p:pic>
      <p:sp>
        <p:nvSpPr>
          <p:cNvPr id="11" name="Line 7"/>
          <p:cNvSpPr>
            <a:spLocks noChangeShapeType="1"/>
          </p:cNvSpPr>
          <p:nvPr/>
        </p:nvSpPr>
        <p:spPr bwMode="auto">
          <a:xfrm>
            <a:off x="467544" y="6237312"/>
            <a:ext cx="7920037" cy="1587"/>
          </a:xfrm>
          <a:prstGeom prst="line">
            <a:avLst/>
          </a:prstGeom>
          <a:noFill/>
          <a:ln w="10800">
            <a:solidFill>
              <a:srgbClr val="808080"/>
            </a:solidFill>
            <a:round/>
            <a:headEnd/>
            <a:tailEnd/>
          </a:ln>
          <a:effectLst/>
        </p:spPr>
        <p:txBody>
          <a:bodyPr/>
          <a:lstStyle/>
          <a:p>
            <a:endParaRPr lang="de-DE"/>
          </a:p>
        </p:txBody>
      </p:sp>
      <p:sp>
        <p:nvSpPr>
          <p:cNvPr id="12" name="Foliennummernplatzhalter 11"/>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E97B1F-9B4C-4F8A-BFE8-790DB4B45527}"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Lst>
  <p:hf hdr="0" ftr="0" dt="0"/>
  <p:txStyles>
    <p:titleStyle>
      <a:lvl1pPr algn="ctr" defTabSz="914400" rtl="0" eaLnBrk="1" latinLnBrk="0" hangingPunct="1">
        <a:spcBef>
          <a:spcPct val="0"/>
        </a:spcBef>
        <a:buNone/>
        <a:defRPr sz="2800" kern="1200" baseline="0">
          <a:solidFill>
            <a:schemeClr val="bg1"/>
          </a:solidFill>
          <a:latin typeface="+mj-lt"/>
          <a:ea typeface="+mj-ea"/>
          <a:cs typeface="+mj-cs"/>
        </a:defRPr>
      </a:lvl1pPr>
    </p:titleStyle>
    <p:bodyStyle>
      <a:lvl1pPr marL="342900" indent="-342900" algn="l" defTabSz="914400" rtl="0" eaLnBrk="1" latinLnBrk="0" hangingPunct="1">
        <a:spcBef>
          <a:spcPts val="1200"/>
        </a:spcBef>
        <a:buSzPct val="75000"/>
        <a:buFontTx/>
        <a:buBlip>
          <a:blip r:embed="rId14"/>
        </a:buBlip>
        <a:defRPr sz="3200" kern="1200">
          <a:solidFill>
            <a:schemeClr val="tx1"/>
          </a:solidFill>
          <a:latin typeface="RotisSansSerif" pitchFamily="2" charset="0"/>
          <a:ea typeface="+mn-ea"/>
          <a:cs typeface="+mn-cs"/>
        </a:defRPr>
      </a:lvl1pPr>
      <a:lvl2pPr marL="742950" indent="-285750" algn="l" defTabSz="914400" rtl="0" eaLnBrk="1" latinLnBrk="0" hangingPunct="1">
        <a:spcBef>
          <a:spcPts val="1200"/>
        </a:spcBef>
        <a:buSzPct val="80000"/>
        <a:buFontTx/>
        <a:buBlip>
          <a:blip r:embed="rId15"/>
        </a:buBlip>
        <a:defRPr sz="2800" kern="1200">
          <a:solidFill>
            <a:schemeClr val="tx1"/>
          </a:solidFill>
          <a:latin typeface="RotisSansSerif" pitchFamily="2" charset="0"/>
          <a:ea typeface="+mn-ea"/>
          <a:cs typeface="+mn-cs"/>
        </a:defRPr>
      </a:lvl2pPr>
      <a:lvl3pPr marL="1143000" indent="-228600" algn="l" defTabSz="914400" rtl="0" eaLnBrk="1" latinLnBrk="0" hangingPunct="1">
        <a:spcBef>
          <a:spcPts val="1200"/>
        </a:spcBef>
        <a:buClr>
          <a:srgbClr val="6630C6"/>
        </a:buClr>
        <a:buFont typeface="Wingdings" pitchFamily="2" charset="2"/>
        <a:buChar char="§"/>
        <a:defRPr sz="2400" kern="1200">
          <a:solidFill>
            <a:schemeClr val="tx1"/>
          </a:solidFill>
          <a:latin typeface="RotisSansSerif" pitchFamily="2" charset="0"/>
          <a:ea typeface="+mn-ea"/>
          <a:cs typeface="+mn-cs"/>
        </a:defRPr>
      </a:lvl3pPr>
      <a:lvl4pPr marL="1600200" indent="-228600" algn="l" defTabSz="914400" rtl="0" eaLnBrk="1" latinLnBrk="0" hangingPunct="1">
        <a:spcBef>
          <a:spcPts val="1200"/>
        </a:spcBef>
        <a:buFont typeface="Arial" pitchFamily="34" charset="0"/>
        <a:buChar char="–"/>
        <a:defRPr sz="2000" kern="1200">
          <a:solidFill>
            <a:schemeClr val="tx1"/>
          </a:solidFill>
          <a:latin typeface="RotisSansSerif" pitchFamily="2" charset="0"/>
          <a:ea typeface="+mn-ea"/>
          <a:cs typeface="+mn-cs"/>
        </a:defRPr>
      </a:lvl4pPr>
      <a:lvl5pPr marL="2057400" indent="-228600" algn="l" defTabSz="914400" rtl="0" eaLnBrk="1" latinLnBrk="0" hangingPunct="1">
        <a:spcBef>
          <a:spcPts val="1200"/>
        </a:spcBef>
        <a:buFont typeface="Symbol" pitchFamily="18" charset="2"/>
        <a:buChar char="-"/>
        <a:defRPr sz="2000" kern="1200">
          <a:solidFill>
            <a:schemeClr val="tx1"/>
          </a:solidFill>
          <a:latin typeface="RotisSansSerif"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B0003D-BB7D-456F-8FD7-EA09C50B176E}" type="datetimeFigureOut">
              <a:rPr lang="de-DE" smtClean="0"/>
              <a:pPr/>
              <a:t>29.11.2016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CDE7FF1-8608-485B-96EA-EBB832A3D34F}" type="slidenum">
              <a:rPr lang="de-DE" smtClean="0"/>
              <a:pPr>
                <a:defRPr/>
              </a:pPr>
              <a:t>‹Nr.›</a:t>
            </a:fld>
            <a:endParaRPr lang="de-DE"/>
          </a:p>
        </p:txBody>
      </p:sp>
      <p:pic>
        <p:nvPicPr>
          <p:cNvPr id="7" name="C78ACDB4-C3FF-4129-8823-E56CE122BD95" descr="cid:24E0E1EF-92C7-4BD1-9AE0-59B37565CE1B@multi.box"/>
          <p:cNvPicPr/>
          <p:nvPr userDrawn="1"/>
        </p:nvPicPr>
        <p:blipFill>
          <a:blip r:embed="rId13" r:link="rId14" cstate="print"/>
          <a:srcRect/>
          <a:stretch>
            <a:fillRect/>
          </a:stretch>
        </p:blipFill>
        <p:spPr bwMode="auto">
          <a:xfrm>
            <a:off x="3635896" y="6238875"/>
            <a:ext cx="1438275" cy="6191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a:xfrm>
            <a:off x="539552" y="1844824"/>
            <a:ext cx="7772400" cy="1728192"/>
          </a:xfrm>
        </p:spPr>
        <p:txBody>
          <a:bodyPr>
            <a:normAutofit fontScale="90000"/>
          </a:bodyPr>
          <a:lstStyle/>
          <a:p>
            <a:r>
              <a:rPr lang="de-DE" dirty="0" smtClean="0"/>
              <a:t>Wir weben mit. Netzwerken</a:t>
            </a:r>
            <a:br>
              <a:rPr lang="de-DE" dirty="0" smtClean="0"/>
            </a:br>
            <a:r>
              <a:rPr lang="de-DE" b="0" i="1" dirty="0" smtClean="0"/>
              <a:t>Kirchengemeinden wirken im Gemeinwesen</a:t>
            </a:r>
            <a:r>
              <a:rPr lang="de-DE" dirty="0" smtClean="0"/>
              <a:t/>
            </a:r>
            <a:br>
              <a:rPr lang="de-DE" dirty="0" smtClean="0"/>
            </a:br>
            <a:endParaRPr lang="de-DE" dirty="0"/>
          </a:p>
        </p:txBody>
      </p:sp>
      <p:sp>
        <p:nvSpPr>
          <p:cNvPr id="9" name="Textplatzhalter 8"/>
          <p:cNvSpPr>
            <a:spLocks noGrp="1"/>
          </p:cNvSpPr>
          <p:nvPr>
            <p:ph type="body" idx="1"/>
          </p:nvPr>
        </p:nvSpPr>
        <p:spPr>
          <a:xfrm>
            <a:off x="685800" y="3573016"/>
            <a:ext cx="7772400" cy="1368152"/>
          </a:xfrm>
        </p:spPr>
        <p:txBody>
          <a:bodyPr>
            <a:normAutofit fontScale="77500" lnSpcReduction="20000"/>
          </a:bodyPr>
          <a:lstStyle/>
          <a:p>
            <a:r>
              <a:rPr lang="de-DE" sz="4100" dirty="0" smtClean="0"/>
              <a:t>Netzwerkarbeit fördert sorgende Gemeinden</a:t>
            </a:r>
          </a:p>
          <a:p>
            <a:endParaRPr lang="de-DE" dirty="0" smtClean="0"/>
          </a:p>
          <a:p>
            <a:r>
              <a:rPr lang="de-DE" sz="1600" dirty="0" smtClean="0"/>
              <a:t>Quellen: </a:t>
            </a:r>
          </a:p>
          <a:p>
            <a:pPr marL="179388" indent="-179388">
              <a:buFont typeface="Arial" pitchFamily="34" charset="0"/>
              <a:buChar char="•"/>
            </a:pPr>
            <a:r>
              <a:rPr lang="de-DE" sz="1600" dirty="0" smtClean="0"/>
              <a:t>Ulrich Jakubek und Florian Straus (</a:t>
            </a:r>
            <a:r>
              <a:rPr lang="de-DE" sz="1600" dirty="0" err="1" smtClean="0"/>
              <a:t>Hrsg</a:t>
            </a:r>
            <a:r>
              <a:rPr lang="de-DE" sz="1600" dirty="0" smtClean="0"/>
              <a:t>): Netzwerke sichtbar machen: Impulse für Gemeindeentwicklung</a:t>
            </a:r>
          </a:p>
          <a:p>
            <a:pPr marL="179388" indent="-179388">
              <a:buFont typeface="Arial" pitchFamily="34" charset="0"/>
              <a:buChar char="•"/>
            </a:pPr>
            <a:r>
              <a:rPr lang="de-DE" sz="1600" dirty="0" smtClean="0"/>
              <a:t>Folien in Anlehnung an: Dr. Florian Straus, </a:t>
            </a:r>
            <a:r>
              <a:rPr lang="de-DE" sz="1600" dirty="0" err="1" smtClean="0"/>
              <a:t>ipp</a:t>
            </a:r>
            <a:r>
              <a:rPr lang="de-DE" sz="1600" dirty="0" smtClean="0"/>
              <a:t> München </a:t>
            </a:r>
          </a:p>
        </p:txBody>
      </p:sp>
      <p:sp>
        <p:nvSpPr>
          <p:cNvPr id="5" name="Foliennummernplatzhalter 4"/>
          <p:cNvSpPr>
            <a:spLocks noGrp="1"/>
          </p:cNvSpPr>
          <p:nvPr>
            <p:ph type="sldNum" sz="quarter" idx="12"/>
          </p:nvPr>
        </p:nvSpPr>
        <p:spPr/>
        <p:txBody>
          <a:bodyPr/>
          <a:lstStyle/>
          <a:p>
            <a:fld id="{93A00148-32CD-43C8-A2F3-5E9B6DD3C476}" type="slidenum">
              <a:rPr lang="de-DE" smtClean="0"/>
              <a:pPr/>
              <a:t>1</a:t>
            </a:fld>
            <a:endParaRPr lang="de-DE"/>
          </a:p>
        </p:txBody>
      </p:sp>
      <p:sp>
        <p:nvSpPr>
          <p:cNvPr id="7" name="Textfeld 4"/>
          <p:cNvSpPr txBox="1"/>
          <p:nvPr/>
        </p:nvSpPr>
        <p:spPr>
          <a:xfrm>
            <a:off x="467544" y="260648"/>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536" y="260648"/>
            <a:ext cx="8229600" cy="1143000"/>
          </a:xfrm>
        </p:spPr>
        <p:txBody>
          <a:bodyPr>
            <a:noAutofit/>
          </a:bodyPr>
          <a:lstStyle/>
          <a:p>
            <a:pPr marL="342900" indent="-342900"/>
            <a:r>
              <a:rPr lang="de-DE" sz="3100" dirty="0" smtClean="0">
                <a:solidFill>
                  <a:schemeClr val="bg1">
                    <a:lumMod val="50000"/>
                  </a:schemeClr>
                </a:solidFill>
                <a:latin typeface="+mn-lt"/>
              </a:rPr>
              <a:t>Netzwerkarbeit fördert sorgende Gemeinden</a:t>
            </a:r>
            <a:endParaRPr lang="de-DE" sz="2000" b="1" dirty="0" smtClean="0">
              <a:latin typeface="+mn-lt"/>
              <a:cs typeface="Arial" charset="0"/>
            </a:endParaRPr>
          </a:p>
        </p:txBody>
      </p:sp>
      <p:sp>
        <p:nvSpPr>
          <p:cNvPr id="11" name="Foliennummernplatzhalter 10"/>
          <p:cNvSpPr>
            <a:spLocks noGrp="1"/>
          </p:cNvSpPr>
          <p:nvPr>
            <p:ph type="sldNum" sz="quarter" idx="12"/>
          </p:nvPr>
        </p:nvSpPr>
        <p:spPr/>
        <p:txBody>
          <a:bodyPr/>
          <a:lstStyle/>
          <a:p>
            <a:pPr>
              <a:defRPr/>
            </a:pPr>
            <a:fld id="{2096198B-9356-43D8-96D0-E14C9996BF30}" type="slidenum">
              <a:rPr lang="de-DE" smtClean="0">
                <a:latin typeface="+mn-lt"/>
              </a:rPr>
              <a:pPr>
                <a:defRPr/>
              </a:pPr>
              <a:t>10</a:t>
            </a:fld>
            <a:endParaRPr lang="de-DE" dirty="0">
              <a:latin typeface="+mn-lt"/>
            </a:endParaRPr>
          </a:p>
        </p:txBody>
      </p:sp>
      <p:sp>
        <p:nvSpPr>
          <p:cNvPr id="6" name="Textfeld 4"/>
          <p:cNvSpPr txBox="1"/>
          <p:nvPr/>
        </p:nvSpPr>
        <p:spPr>
          <a:xfrm>
            <a:off x="467544" y="188640"/>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
        <p:nvSpPr>
          <p:cNvPr id="8" name="Rectangle 3"/>
          <p:cNvSpPr>
            <a:spLocks noChangeArrowheads="1"/>
          </p:cNvSpPr>
          <p:nvPr/>
        </p:nvSpPr>
        <p:spPr bwMode="auto">
          <a:xfrm>
            <a:off x="3859233" y="1366633"/>
            <a:ext cx="4700587" cy="1905000"/>
          </a:xfrm>
          <a:prstGeom prst="rect">
            <a:avLst/>
          </a:prstGeom>
          <a:solidFill>
            <a:srgbClr val="FFFF99"/>
          </a:solidFill>
          <a:ln w="9525">
            <a:solidFill>
              <a:schemeClr val="tx1"/>
            </a:solidFill>
            <a:miter lim="800000"/>
            <a:headEnd/>
            <a:tailEnd/>
          </a:ln>
        </p:spPr>
        <p:txBody>
          <a:bodyPr wrap="none" anchor="ctr"/>
          <a:lstStyle/>
          <a:p>
            <a:pPr algn="r"/>
            <a:r>
              <a:rPr lang="de-DE" dirty="0" smtClean="0">
                <a:solidFill>
                  <a:schemeClr val="tx1"/>
                </a:solidFill>
                <a:latin typeface="+mn-lt"/>
              </a:rPr>
              <a:t> Organisationen</a:t>
            </a:r>
            <a:endParaRPr lang="de-DE" dirty="0">
              <a:solidFill>
                <a:schemeClr val="tx1"/>
              </a:solidFill>
              <a:latin typeface="+mn-lt"/>
            </a:endParaRPr>
          </a:p>
        </p:txBody>
      </p:sp>
      <p:sp>
        <p:nvSpPr>
          <p:cNvPr id="9" name="Oval 4"/>
          <p:cNvSpPr>
            <a:spLocks noChangeArrowheads="1"/>
          </p:cNvSpPr>
          <p:nvPr/>
        </p:nvSpPr>
        <p:spPr bwMode="auto">
          <a:xfrm>
            <a:off x="428625" y="1381124"/>
            <a:ext cx="5214938" cy="1905000"/>
          </a:xfrm>
          <a:prstGeom prst="ellipse">
            <a:avLst/>
          </a:prstGeom>
          <a:solidFill>
            <a:schemeClr val="accent1">
              <a:lumMod val="60000"/>
              <a:lumOff val="40000"/>
              <a:alpha val="50000"/>
            </a:schemeClr>
          </a:solidFill>
          <a:ln w="9525">
            <a:solidFill>
              <a:schemeClr val="tx1"/>
            </a:solidFill>
            <a:round/>
            <a:headEnd/>
            <a:tailEnd/>
          </a:ln>
        </p:spPr>
        <p:txBody>
          <a:bodyPr wrap="none" anchor="ctr"/>
          <a:lstStyle/>
          <a:p>
            <a:pPr algn="l"/>
            <a:r>
              <a:rPr lang="de-DE" dirty="0" smtClean="0">
                <a:solidFill>
                  <a:schemeClr val="tx1"/>
                </a:solidFill>
                <a:latin typeface="+mn-lt"/>
              </a:rPr>
              <a:t>Netzwerke</a:t>
            </a:r>
            <a:endParaRPr lang="de-DE" dirty="0">
              <a:solidFill>
                <a:schemeClr val="tx1"/>
              </a:solidFill>
              <a:latin typeface="+mn-lt"/>
            </a:endParaRPr>
          </a:p>
        </p:txBody>
      </p:sp>
      <p:sp>
        <p:nvSpPr>
          <p:cNvPr id="10" name="AutoShape 5"/>
          <p:cNvSpPr>
            <a:spLocks noChangeArrowheads="1"/>
          </p:cNvSpPr>
          <p:nvPr/>
        </p:nvSpPr>
        <p:spPr bwMode="auto">
          <a:xfrm>
            <a:off x="2957513" y="1604963"/>
            <a:ext cx="914400" cy="4572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p>
            <a:r>
              <a:rPr lang="de-DE" dirty="0" smtClean="0">
                <a:solidFill>
                  <a:schemeClr val="tx1"/>
                </a:solidFill>
                <a:latin typeface="+mn-lt"/>
              </a:rPr>
              <a:t>(</a:t>
            </a:r>
            <a:r>
              <a:rPr lang="de-DE" dirty="0">
                <a:solidFill>
                  <a:srgbClr val="FF0000"/>
                </a:solidFill>
                <a:latin typeface="+mn-lt"/>
              </a:rPr>
              <a:t>1</a:t>
            </a:r>
            <a:r>
              <a:rPr lang="de-DE" dirty="0" smtClean="0">
                <a:solidFill>
                  <a:schemeClr val="tx1"/>
                </a:solidFill>
                <a:latin typeface="+mn-lt"/>
              </a:rPr>
              <a:t>)</a:t>
            </a:r>
            <a:endParaRPr lang="de-DE" dirty="0">
              <a:solidFill>
                <a:schemeClr val="tx1"/>
              </a:solidFill>
              <a:latin typeface="+mn-lt"/>
            </a:endParaRPr>
          </a:p>
        </p:txBody>
      </p:sp>
      <p:sp>
        <p:nvSpPr>
          <p:cNvPr id="12" name="AutoShape 6"/>
          <p:cNvSpPr>
            <a:spLocks noChangeArrowheads="1"/>
          </p:cNvSpPr>
          <p:nvPr/>
        </p:nvSpPr>
        <p:spPr bwMode="auto">
          <a:xfrm>
            <a:off x="4010025" y="2214563"/>
            <a:ext cx="990600" cy="457200"/>
          </a:xfrm>
          <a:prstGeom prst="leftArrow">
            <a:avLst>
              <a:gd name="adj1" fmla="val 50000"/>
              <a:gd name="adj2" fmla="val 54167"/>
            </a:avLst>
          </a:prstGeom>
          <a:solidFill>
            <a:schemeClr val="accent1"/>
          </a:solidFill>
          <a:ln w="9525">
            <a:solidFill>
              <a:schemeClr val="tx1"/>
            </a:solidFill>
            <a:miter lim="800000"/>
            <a:headEnd/>
            <a:tailEnd/>
          </a:ln>
        </p:spPr>
        <p:txBody>
          <a:bodyPr wrap="none" anchor="ctr"/>
          <a:lstStyle/>
          <a:p>
            <a:r>
              <a:rPr lang="de-DE" dirty="0" smtClean="0">
                <a:solidFill>
                  <a:schemeClr val="tx1"/>
                </a:solidFill>
                <a:latin typeface="+mn-lt"/>
              </a:rPr>
              <a:t>(</a:t>
            </a:r>
            <a:r>
              <a:rPr lang="de-DE" dirty="0">
                <a:solidFill>
                  <a:srgbClr val="FF0000"/>
                </a:solidFill>
                <a:latin typeface="+mn-lt"/>
              </a:rPr>
              <a:t>2</a:t>
            </a:r>
            <a:r>
              <a:rPr lang="de-DE" dirty="0" smtClean="0">
                <a:solidFill>
                  <a:schemeClr val="tx1"/>
                </a:solidFill>
                <a:latin typeface="+mn-lt"/>
              </a:rPr>
              <a:t>)</a:t>
            </a:r>
            <a:endParaRPr lang="de-DE" dirty="0">
              <a:solidFill>
                <a:schemeClr val="tx1"/>
              </a:solidFill>
              <a:latin typeface="+mn-lt"/>
            </a:endParaRPr>
          </a:p>
        </p:txBody>
      </p:sp>
      <p:sp>
        <p:nvSpPr>
          <p:cNvPr id="13" name="Text Box 7"/>
          <p:cNvSpPr txBox="1">
            <a:spLocks noChangeArrowheads="1"/>
          </p:cNvSpPr>
          <p:nvPr/>
        </p:nvSpPr>
        <p:spPr bwMode="auto">
          <a:xfrm>
            <a:off x="255188" y="3678694"/>
            <a:ext cx="2702325" cy="2554545"/>
          </a:xfrm>
          <a:prstGeom prst="rect">
            <a:avLst/>
          </a:prstGeom>
          <a:noFill/>
          <a:ln w="9525">
            <a:noFill/>
            <a:miter lim="800000"/>
            <a:headEnd/>
            <a:tailEnd/>
          </a:ln>
        </p:spPr>
        <p:txBody>
          <a:bodyPr wrap="square">
            <a:spAutoFit/>
          </a:bodyPr>
          <a:lstStyle/>
          <a:p>
            <a:pPr algn="l">
              <a:spcBef>
                <a:spcPct val="50000"/>
              </a:spcBef>
              <a:defRPr/>
            </a:pPr>
            <a:r>
              <a:rPr lang="de-DE" sz="1600" dirty="0" smtClean="0">
                <a:solidFill>
                  <a:schemeClr val="tx1"/>
                </a:solidFill>
                <a:latin typeface="+mn-lt"/>
              </a:rPr>
              <a:t>Netzwerke:</a:t>
            </a:r>
            <a:endParaRPr lang="de-DE" sz="1600" dirty="0">
              <a:solidFill>
                <a:schemeClr val="tx1"/>
              </a:solidFill>
              <a:latin typeface="+mn-lt"/>
            </a:endParaRPr>
          </a:p>
          <a:p>
            <a:pPr marL="285750" indent="-285750" algn="l">
              <a:spcBef>
                <a:spcPts val="0"/>
              </a:spcBef>
              <a:buFont typeface="Wingdings" panose="05000000000000000000" pitchFamily="2" charset="2"/>
              <a:buChar char="§"/>
              <a:defRPr/>
            </a:pPr>
            <a:r>
              <a:rPr lang="de-DE" sz="1600" dirty="0">
                <a:solidFill>
                  <a:schemeClr val="tx1"/>
                </a:solidFill>
                <a:latin typeface="+mn-lt"/>
              </a:rPr>
              <a:t>offene Grenzen</a:t>
            </a:r>
          </a:p>
          <a:p>
            <a:pPr marL="285750" indent="-285750" algn="l">
              <a:spcBef>
                <a:spcPts val="0"/>
              </a:spcBef>
              <a:buFont typeface="Wingdings" panose="05000000000000000000" pitchFamily="2" charset="2"/>
              <a:buChar char="§"/>
              <a:tabLst>
                <a:tab pos="358775" algn="l"/>
              </a:tabLst>
              <a:defRPr/>
            </a:pPr>
            <a:r>
              <a:rPr lang="de-DE" sz="1600" dirty="0">
                <a:solidFill>
                  <a:schemeClr val="tx1"/>
                </a:solidFill>
                <a:latin typeface="+mn-lt"/>
              </a:rPr>
              <a:t>personell/räumlich </a:t>
            </a:r>
            <a:r>
              <a:rPr lang="de-DE" sz="1600" dirty="0" smtClean="0">
                <a:solidFill>
                  <a:schemeClr val="tx1"/>
                </a:solidFill>
                <a:latin typeface="+mn-lt"/>
              </a:rPr>
              <a:t>definierter </a:t>
            </a:r>
            <a:r>
              <a:rPr lang="de-DE" sz="1600" dirty="0">
                <a:solidFill>
                  <a:schemeClr val="tx1"/>
                </a:solidFill>
                <a:latin typeface="+mn-lt"/>
              </a:rPr>
              <a:t>Zugang</a:t>
            </a:r>
          </a:p>
          <a:p>
            <a:pPr marL="285750" indent="-285750" algn="l">
              <a:spcBef>
                <a:spcPts val="0"/>
              </a:spcBef>
              <a:buFont typeface="Wingdings" panose="05000000000000000000" pitchFamily="2" charset="2"/>
              <a:buChar char="§"/>
              <a:tabLst>
                <a:tab pos="358775" algn="l"/>
              </a:tabLst>
              <a:defRPr/>
            </a:pPr>
            <a:r>
              <a:rPr lang="de-DE" sz="1600" dirty="0" err="1">
                <a:solidFill>
                  <a:schemeClr val="tx1"/>
                </a:solidFill>
                <a:latin typeface="+mn-lt"/>
              </a:rPr>
              <a:t>dezentrierte</a:t>
            </a:r>
            <a:r>
              <a:rPr lang="de-DE" sz="1600" dirty="0">
                <a:solidFill>
                  <a:schemeClr val="tx1"/>
                </a:solidFill>
                <a:latin typeface="+mn-lt"/>
              </a:rPr>
              <a:t> </a:t>
            </a:r>
            <a:r>
              <a:rPr lang="de-DE" sz="1600" dirty="0" smtClean="0">
                <a:solidFill>
                  <a:schemeClr val="tx1"/>
                </a:solidFill>
                <a:latin typeface="+mn-lt"/>
              </a:rPr>
              <a:t>Entscheidungsstruktur und </a:t>
            </a:r>
            <a:r>
              <a:rPr lang="de-DE" sz="1600" dirty="0">
                <a:solidFill>
                  <a:schemeClr val="tx1"/>
                </a:solidFill>
                <a:latin typeface="+mn-lt"/>
              </a:rPr>
              <a:t>horizontale </a:t>
            </a:r>
            <a:r>
              <a:rPr lang="de-DE" sz="1600" dirty="0" smtClean="0">
                <a:solidFill>
                  <a:schemeClr val="tx1"/>
                </a:solidFill>
                <a:latin typeface="+mn-lt"/>
              </a:rPr>
              <a:t>Steuerung</a:t>
            </a:r>
            <a:endParaRPr lang="de-DE" sz="1600" dirty="0">
              <a:solidFill>
                <a:schemeClr val="tx1"/>
              </a:solidFill>
              <a:latin typeface="+mn-lt"/>
            </a:endParaRPr>
          </a:p>
          <a:p>
            <a:pPr marL="285750" indent="-285750" algn="l">
              <a:spcBef>
                <a:spcPts val="0"/>
              </a:spcBef>
              <a:buFont typeface="Wingdings" panose="05000000000000000000" pitchFamily="2" charset="2"/>
              <a:buChar char="§"/>
              <a:defRPr/>
            </a:pPr>
            <a:r>
              <a:rPr lang="de-DE" sz="1600" dirty="0">
                <a:solidFill>
                  <a:schemeClr val="tx1"/>
                </a:solidFill>
                <a:latin typeface="+mn-lt"/>
              </a:rPr>
              <a:t>Kommunikationscode</a:t>
            </a:r>
          </a:p>
          <a:p>
            <a:pPr marL="285750" indent="-285750" algn="l">
              <a:spcBef>
                <a:spcPts val="0"/>
              </a:spcBef>
              <a:buFont typeface="Wingdings" panose="05000000000000000000" pitchFamily="2" charset="2"/>
              <a:buChar char="§"/>
              <a:tabLst>
                <a:tab pos="358775" algn="l"/>
              </a:tabLst>
              <a:defRPr/>
            </a:pPr>
            <a:r>
              <a:rPr lang="de-DE" sz="1600" dirty="0" smtClean="0">
                <a:solidFill>
                  <a:schemeClr val="tx1"/>
                </a:solidFill>
                <a:latin typeface="+mn-lt"/>
              </a:rPr>
              <a:t>(</a:t>
            </a:r>
            <a:r>
              <a:rPr lang="de-DE" sz="1600" dirty="0">
                <a:solidFill>
                  <a:schemeClr val="tx1"/>
                </a:solidFill>
                <a:latin typeface="+mn-lt"/>
              </a:rPr>
              <a:t>Aktionen/ Beteiligung/</a:t>
            </a:r>
          </a:p>
          <a:p>
            <a:pPr marL="285750" indent="-285750" algn="l">
              <a:spcBef>
                <a:spcPts val="0"/>
              </a:spcBef>
              <a:buFont typeface="Wingdings" panose="05000000000000000000" pitchFamily="2" charset="2"/>
              <a:buChar char="§"/>
              <a:defRPr/>
            </a:pPr>
            <a:r>
              <a:rPr lang="de-DE" sz="1600" dirty="0" smtClean="0">
                <a:solidFill>
                  <a:schemeClr val="tx1"/>
                </a:solidFill>
                <a:latin typeface="+mn-lt"/>
              </a:rPr>
              <a:t>Aushandlungen)</a:t>
            </a:r>
            <a:endParaRPr lang="de-DE" sz="1200" dirty="0">
              <a:solidFill>
                <a:schemeClr val="tx1"/>
              </a:solidFill>
              <a:latin typeface="+mn-lt"/>
            </a:endParaRPr>
          </a:p>
        </p:txBody>
      </p:sp>
      <p:sp>
        <p:nvSpPr>
          <p:cNvPr id="14" name="Text Box 8"/>
          <p:cNvSpPr txBox="1">
            <a:spLocks noChangeArrowheads="1"/>
          </p:cNvSpPr>
          <p:nvPr/>
        </p:nvSpPr>
        <p:spPr bwMode="auto">
          <a:xfrm>
            <a:off x="6325251" y="3678694"/>
            <a:ext cx="2740266" cy="2677656"/>
          </a:xfrm>
          <a:prstGeom prst="rect">
            <a:avLst/>
          </a:prstGeom>
          <a:noFill/>
          <a:ln w="9525">
            <a:noFill/>
            <a:miter lim="800000"/>
            <a:headEnd/>
            <a:tailEnd/>
          </a:ln>
        </p:spPr>
        <p:txBody>
          <a:bodyPr wrap="square">
            <a:spAutoFit/>
          </a:bodyPr>
          <a:lstStyle/>
          <a:p>
            <a:pPr algn="l">
              <a:spcBef>
                <a:spcPct val="50000"/>
              </a:spcBef>
              <a:defRPr/>
            </a:pPr>
            <a:r>
              <a:rPr lang="de-DE" sz="1600" dirty="0">
                <a:solidFill>
                  <a:schemeClr val="tx1"/>
                </a:solidFill>
                <a:latin typeface="+mn-lt"/>
              </a:rPr>
              <a:t>Organisationen</a:t>
            </a:r>
          </a:p>
          <a:p>
            <a:pPr marL="252000" indent="-285750" algn="l">
              <a:spcBef>
                <a:spcPts val="0"/>
              </a:spcBef>
              <a:buFont typeface="Wingdings" panose="05000000000000000000" pitchFamily="2" charset="2"/>
              <a:buChar char="§"/>
              <a:defRPr/>
            </a:pPr>
            <a:r>
              <a:rPr lang="de-DE" sz="1600" dirty="0" smtClean="0">
                <a:solidFill>
                  <a:schemeClr val="tx1"/>
                </a:solidFill>
                <a:latin typeface="+mn-lt"/>
              </a:rPr>
              <a:t>geschlossene </a:t>
            </a:r>
            <a:r>
              <a:rPr lang="de-DE" sz="1600" dirty="0">
                <a:solidFill>
                  <a:schemeClr val="tx1"/>
                </a:solidFill>
                <a:latin typeface="+mn-lt"/>
              </a:rPr>
              <a:t>Grenzen</a:t>
            </a:r>
          </a:p>
          <a:p>
            <a:pPr marL="252000" indent="-285750" algn="l">
              <a:spcBef>
                <a:spcPts val="0"/>
              </a:spcBef>
              <a:buFont typeface="Wingdings" panose="05000000000000000000" pitchFamily="2" charset="2"/>
              <a:buChar char="§"/>
              <a:defRPr/>
            </a:pPr>
            <a:r>
              <a:rPr lang="de-DE" sz="1600" dirty="0">
                <a:solidFill>
                  <a:schemeClr val="tx1"/>
                </a:solidFill>
                <a:latin typeface="+mn-lt"/>
              </a:rPr>
              <a:t>institutionell definierter Zugang</a:t>
            </a:r>
          </a:p>
          <a:p>
            <a:pPr marL="252000" indent="-285750" algn="l">
              <a:spcBef>
                <a:spcPts val="0"/>
              </a:spcBef>
              <a:buFont typeface="Wingdings" panose="05000000000000000000" pitchFamily="2" charset="2"/>
              <a:buChar char="§"/>
              <a:defRPr/>
            </a:pPr>
            <a:r>
              <a:rPr lang="de-DE" sz="1600" dirty="0">
                <a:solidFill>
                  <a:schemeClr val="tx1"/>
                </a:solidFill>
                <a:latin typeface="+mn-lt"/>
              </a:rPr>
              <a:t>zentrierte </a:t>
            </a:r>
            <a:r>
              <a:rPr lang="de-DE" sz="1600" dirty="0" smtClean="0">
                <a:solidFill>
                  <a:schemeClr val="tx1"/>
                </a:solidFill>
                <a:latin typeface="+mn-lt"/>
              </a:rPr>
              <a:t>Entscheidungs-struktur </a:t>
            </a:r>
            <a:r>
              <a:rPr lang="de-DE" sz="1600" dirty="0">
                <a:solidFill>
                  <a:schemeClr val="tx1"/>
                </a:solidFill>
                <a:latin typeface="+mn-lt"/>
              </a:rPr>
              <a:t>und vertikale Steuerung</a:t>
            </a:r>
          </a:p>
          <a:p>
            <a:pPr marL="252000" indent="-285750" algn="l">
              <a:spcBef>
                <a:spcPts val="0"/>
              </a:spcBef>
              <a:buFont typeface="Wingdings" panose="05000000000000000000" pitchFamily="2" charset="2"/>
              <a:buChar char="§"/>
              <a:defRPr/>
            </a:pPr>
            <a:r>
              <a:rPr lang="de-DE" sz="1600" dirty="0">
                <a:solidFill>
                  <a:schemeClr val="tx1"/>
                </a:solidFill>
                <a:latin typeface="+mn-lt"/>
              </a:rPr>
              <a:t>Aufgaben- und  Funktionserfüllung</a:t>
            </a:r>
          </a:p>
          <a:p>
            <a:pPr algn="r">
              <a:spcBef>
                <a:spcPct val="50000"/>
              </a:spcBef>
              <a:defRPr/>
            </a:pPr>
            <a:endParaRPr lang="de-DE" sz="1600" dirty="0">
              <a:latin typeface="+mn-lt"/>
            </a:endParaRPr>
          </a:p>
        </p:txBody>
      </p:sp>
      <p:sp>
        <p:nvSpPr>
          <p:cNvPr id="15" name="Text Box 9"/>
          <p:cNvSpPr txBox="1">
            <a:spLocks noChangeArrowheads="1"/>
          </p:cNvSpPr>
          <p:nvPr/>
        </p:nvSpPr>
        <p:spPr bwMode="auto">
          <a:xfrm>
            <a:off x="2594031" y="3417216"/>
            <a:ext cx="1641363" cy="1200329"/>
          </a:xfrm>
          <a:prstGeom prst="rect">
            <a:avLst/>
          </a:prstGeom>
          <a:solidFill>
            <a:srgbClr val="FFFF99">
              <a:alpha val="57000"/>
            </a:srgbClr>
          </a:solidFill>
          <a:ln w="9525">
            <a:solidFill>
              <a:schemeClr val="tx1"/>
            </a:solidFill>
            <a:miter lim="800000"/>
            <a:headEnd/>
            <a:tailEnd/>
          </a:ln>
        </p:spPr>
        <p:txBody>
          <a:bodyPr wrap="square">
            <a:spAutoFit/>
          </a:bodyPr>
          <a:lstStyle/>
          <a:p>
            <a:pPr algn="ctr">
              <a:spcBef>
                <a:spcPct val="50000"/>
              </a:spcBef>
            </a:pPr>
            <a:r>
              <a:rPr lang="de-DE" sz="1600" dirty="0">
                <a:solidFill>
                  <a:srgbClr val="FF0000"/>
                </a:solidFill>
                <a:latin typeface="+mn-lt"/>
              </a:rPr>
              <a:t>1</a:t>
            </a:r>
            <a:endParaRPr lang="de-DE" sz="1600" dirty="0" smtClean="0">
              <a:solidFill>
                <a:srgbClr val="FF0000"/>
              </a:solidFill>
              <a:latin typeface="+mn-lt"/>
            </a:endParaRPr>
          </a:p>
          <a:p>
            <a:pPr algn="ctr">
              <a:spcBef>
                <a:spcPct val="50000"/>
              </a:spcBef>
            </a:pPr>
            <a:r>
              <a:rPr lang="de-DE" sz="1600" b="1" dirty="0" smtClean="0">
                <a:solidFill>
                  <a:schemeClr val="tx1"/>
                </a:solidFill>
                <a:latin typeface="+mn-lt"/>
              </a:rPr>
              <a:t>organisatorische </a:t>
            </a:r>
            <a:r>
              <a:rPr lang="de-DE" sz="1600" b="1" dirty="0">
                <a:solidFill>
                  <a:schemeClr val="tx1"/>
                </a:solidFill>
                <a:latin typeface="+mn-lt"/>
              </a:rPr>
              <a:t>Elemente in </a:t>
            </a:r>
            <a:r>
              <a:rPr lang="de-DE" sz="1600" b="1" dirty="0" smtClean="0">
                <a:solidFill>
                  <a:schemeClr val="tx1"/>
                </a:solidFill>
                <a:latin typeface="+mn-lt"/>
              </a:rPr>
              <a:t>Netzwerken</a:t>
            </a:r>
            <a:endParaRPr lang="de-DE" dirty="0">
              <a:solidFill>
                <a:schemeClr val="tx1"/>
              </a:solidFill>
              <a:latin typeface="+mn-lt"/>
            </a:endParaRPr>
          </a:p>
        </p:txBody>
      </p:sp>
      <p:sp>
        <p:nvSpPr>
          <p:cNvPr id="16" name="Text Box 10"/>
          <p:cNvSpPr txBox="1">
            <a:spLocks noChangeArrowheads="1"/>
          </p:cNvSpPr>
          <p:nvPr/>
        </p:nvSpPr>
        <p:spPr bwMode="auto">
          <a:xfrm>
            <a:off x="4355976" y="3417215"/>
            <a:ext cx="1572825" cy="1200329"/>
          </a:xfrm>
          <a:prstGeom prst="rect">
            <a:avLst/>
          </a:prstGeom>
          <a:solidFill>
            <a:schemeClr val="accent1">
              <a:lumMod val="60000"/>
              <a:lumOff val="40000"/>
              <a:alpha val="50000"/>
            </a:schemeClr>
          </a:solidFill>
          <a:ln w="9525">
            <a:solidFill>
              <a:schemeClr val="tx1"/>
            </a:solidFill>
            <a:miter lim="800000"/>
            <a:headEnd/>
            <a:tailEnd/>
          </a:ln>
        </p:spPr>
        <p:txBody>
          <a:bodyPr wrap="square">
            <a:spAutoFit/>
          </a:bodyPr>
          <a:lstStyle/>
          <a:p>
            <a:pPr algn="ctr">
              <a:spcBef>
                <a:spcPct val="50000"/>
              </a:spcBef>
            </a:pPr>
            <a:r>
              <a:rPr lang="de-DE" sz="1600" dirty="0" smtClean="0">
                <a:solidFill>
                  <a:srgbClr val="FF0000"/>
                </a:solidFill>
                <a:latin typeface="+mn-lt"/>
              </a:rPr>
              <a:t>2</a:t>
            </a:r>
            <a:endParaRPr lang="de-DE" sz="1600" dirty="0">
              <a:solidFill>
                <a:srgbClr val="FF0000"/>
              </a:solidFill>
              <a:latin typeface="+mn-lt"/>
            </a:endParaRPr>
          </a:p>
          <a:p>
            <a:pPr algn="l">
              <a:spcBef>
                <a:spcPct val="50000"/>
              </a:spcBef>
            </a:pPr>
            <a:r>
              <a:rPr lang="de-DE" sz="1600" b="1" dirty="0">
                <a:solidFill>
                  <a:schemeClr val="tx1"/>
                </a:solidFill>
                <a:latin typeface="+mn-lt"/>
              </a:rPr>
              <a:t>netzförmige Elemente in </a:t>
            </a:r>
            <a:r>
              <a:rPr lang="de-DE" sz="1600" b="1" dirty="0" smtClean="0">
                <a:solidFill>
                  <a:schemeClr val="tx1"/>
                </a:solidFill>
                <a:latin typeface="+mn-lt"/>
              </a:rPr>
              <a:t>Organisationen</a:t>
            </a:r>
            <a:endParaRPr lang="de-DE" dirty="0">
              <a:solidFill>
                <a:schemeClr val="tx1"/>
              </a:solidFill>
              <a:latin typeface="+mn-lt"/>
            </a:endParaRPr>
          </a:p>
        </p:txBody>
      </p:sp>
      <p:sp>
        <p:nvSpPr>
          <p:cNvPr id="3" name="Textfeld 2"/>
          <p:cNvSpPr txBox="1"/>
          <p:nvPr/>
        </p:nvSpPr>
        <p:spPr>
          <a:xfrm>
            <a:off x="3278220" y="5894685"/>
            <a:ext cx="2726323" cy="338554"/>
          </a:xfrm>
          <a:prstGeom prst="rect">
            <a:avLst/>
          </a:prstGeom>
          <a:noFill/>
        </p:spPr>
        <p:txBody>
          <a:bodyPr wrap="none" rtlCol="0">
            <a:spAutoFit/>
          </a:bodyPr>
          <a:lstStyle/>
          <a:p>
            <a:r>
              <a:rPr lang="de-DE" sz="1600" dirty="0" smtClean="0">
                <a:solidFill>
                  <a:schemeClr val="tx1"/>
                </a:solidFill>
                <a:latin typeface="+mn-lt"/>
              </a:rPr>
              <a:t>Dr</a:t>
            </a:r>
            <a:r>
              <a:rPr lang="de-DE" sz="1600" dirty="0">
                <a:solidFill>
                  <a:schemeClr val="tx1"/>
                </a:solidFill>
                <a:latin typeface="+mn-lt"/>
              </a:rPr>
              <a:t>. </a:t>
            </a:r>
            <a:r>
              <a:rPr lang="de-DE" sz="1600" dirty="0">
                <a:solidFill>
                  <a:schemeClr val="tx1"/>
                </a:solidFill>
                <a:latin typeface="+mn-lt"/>
              </a:rPr>
              <a:t>Florian Staus, </a:t>
            </a:r>
            <a:r>
              <a:rPr lang="de-DE" sz="1600" dirty="0" err="1">
                <a:solidFill>
                  <a:schemeClr val="tx1"/>
                </a:solidFill>
                <a:latin typeface="+mn-lt"/>
              </a:rPr>
              <a:t>ipp</a:t>
            </a:r>
            <a:r>
              <a:rPr lang="de-DE" sz="1600" dirty="0">
                <a:solidFill>
                  <a:schemeClr val="tx1"/>
                </a:solidFill>
                <a:latin typeface="+mn-lt"/>
              </a:rPr>
              <a:t> München</a:t>
            </a:r>
            <a:endParaRPr lang="de-DE" sz="1600" dirty="0">
              <a:solidFill>
                <a:schemeClr val="tx1"/>
              </a:solidFill>
              <a:latin typeface="+mn-lt"/>
            </a:endParaRPr>
          </a:p>
        </p:txBody>
      </p:sp>
    </p:spTree>
    <p:extLst>
      <p:ext uri="{BB962C8B-B14F-4D97-AF65-F5344CB8AC3E}">
        <p14:creationId xmlns:p14="http://schemas.microsoft.com/office/powerpoint/2010/main" val="7309537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1000" fill="hold"/>
                                        <p:tgtEl>
                                          <p:spTgt spid="1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anim calcmode="lin" valueType="num">
                                      <p:cBhvr additive="base">
                                        <p:cTn id="11" dur="10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1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 calcmode="lin" valueType="num">
                                      <p:cBhvr additive="base">
                                        <p:cTn id="15" dur="1000" fill="hold"/>
                                        <p:tgtEl>
                                          <p:spTgt spid="13">
                                            <p:txEl>
                                              <p:pRg st="2" end="2"/>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1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anim calcmode="lin" valueType="num">
                                      <p:cBhvr additive="base">
                                        <p:cTn id="19" dur="1000" fill="hold"/>
                                        <p:tgtEl>
                                          <p:spTgt spid="13">
                                            <p:txEl>
                                              <p:pRg st="3" end="3"/>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3">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anim calcmode="lin" valueType="num">
                                      <p:cBhvr additive="base">
                                        <p:cTn id="23" dur="1000" fill="hold"/>
                                        <p:tgtEl>
                                          <p:spTgt spid="13">
                                            <p:txEl>
                                              <p:pRg st="4" end="4"/>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13">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3">
                                            <p:txEl>
                                              <p:pRg st="5" end="5"/>
                                            </p:txEl>
                                          </p:spTgt>
                                        </p:tgtEl>
                                        <p:attrNameLst>
                                          <p:attrName>style.visibility</p:attrName>
                                        </p:attrNameLst>
                                      </p:cBhvr>
                                      <p:to>
                                        <p:strVal val="visible"/>
                                      </p:to>
                                    </p:set>
                                    <p:anim calcmode="lin" valueType="num">
                                      <p:cBhvr additive="base">
                                        <p:cTn id="27" dur="1000" fill="hold"/>
                                        <p:tgtEl>
                                          <p:spTgt spid="13">
                                            <p:txEl>
                                              <p:pRg st="5" end="5"/>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13">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13">
                                            <p:txEl>
                                              <p:pRg st="6" end="6"/>
                                            </p:txEl>
                                          </p:spTgt>
                                        </p:tgtEl>
                                        <p:attrNameLst>
                                          <p:attrName>style.visibility</p:attrName>
                                        </p:attrNameLst>
                                      </p:cBhvr>
                                      <p:to>
                                        <p:strVal val="visible"/>
                                      </p:to>
                                    </p:set>
                                    <p:anim calcmode="lin" valueType="num">
                                      <p:cBhvr additive="base">
                                        <p:cTn id="31" dur="1000" fill="hold"/>
                                        <p:tgtEl>
                                          <p:spTgt spid="13">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13">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2" fill="hold" nodeType="withEffect">
                                  <p:stCondLst>
                                    <p:cond delay="0"/>
                                  </p:stCondLst>
                                  <p:childTnLst>
                                    <p:set>
                                      <p:cBhvr>
                                        <p:cTn id="34" dur="1" fill="hold">
                                          <p:stCondLst>
                                            <p:cond delay="0"/>
                                          </p:stCondLst>
                                        </p:cTn>
                                        <p:tgtEl>
                                          <p:spTgt spid="14">
                                            <p:txEl>
                                              <p:pRg st="1" end="1"/>
                                            </p:txEl>
                                          </p:spTgt>
                                        </p:tgtEl>
                                        <p:attrNameLst>
                                          <p:attrName>style.visibility</p:attrName>
                                        </p:attrNameLst>
                                      </p:cBhvr>
                                      <p:to>
                                        <p:strVal val="visible"/>
                                      </p:to>
                                    </p:set>
                                    <p:anim calcmode="lin" valueType="num">
                                      <p:cBhvr additive="base">
                                        <p:cTn id="35" dur="1000" fill="hold"/>
                                        <p:tgtEl>
                                          <p:spTgt spid="14">
                                            <p:txEl>
                                              <p:pRg st="1" end="1"/>
                                            </p:txEl>
                                          </p:spTgt>
                                        </p:tgtEl>
                                        <p:attrNameLst>
                                          <p:attrName>ppt_x</p:attrName>
                                        </p:attrNameLst>
                                      </p:cBhvr>
                                      <p:tavLst>
                                        <p:tav tm="0">
                                          <p:val>
                                            <p:strVal val="1+#ppt_w/2"/>
                                          </p:val>
                                        </p:tav>
                                        <p:tav tm="100000">
                                          <p:val>
                                            <p:strVal val="#ppt_x"/>
                                          </p:val>
                                        </p:tav>
                                      </p:tavLst>
                                    </p:anim>
                                    <p:anim calcmode="lin" valueType="num">
                                      <p:cBhvr additive="base">
                                        <p:cTn id="36" dur="1000" fill="hold"/>
                                        <p:tgtEl>
                                          <p:spTgt spid="14">
                                            <p:txEl>
                                              <p:pRg st="1" end="1"/>
                                            </p:txEl>
                                          </p:spTgt>
                                        </p:tgtEl>
                                        <p:attrNameLst>
                                          <p:attrName>ppt_y</p:attrName>
                                        </p:attrNameLst>
                                      </p:cBhvr>
                                      <p:tavLst>
                                        <p:tav tm="0">
                                          <p:val>
                                            <p:strVal val="#ppt_y"/>
                                          </p:val>
                                        </p:tav>
                                        <p:tav tm="100000">
                                          <p:val>
                                            <p:strVal val="#ppt_y"/>
                                          </p:val>
                                        </p:tav>
                                      </p:tavLst>
                                    </p:anim>
                                  </p:childTnLst>
                                </p:cTn>
                              </p:par>
                              <p:par>
                                <p:cTn id="37" presetID="2" presetClass="entr" presetSubtype="2" fill="hold" nodeType="withEffect">
                                  <p:stCondLst>
                                    <p:cond delay="0"/>
                                  </p:stCondLst>
                                  <p:childTnLst>
                                    <p:set>
                                      <p:cBhvr>
                                        <p:cTn id="38" dur="1" fill="hold">
                                          <p:stCondLst>
                                            <p:cond delay="0"/>
                                          </p:stCondLst>
                                        </p:cTn>
                                        <p:tgtEl>
                                          <p:spTgt spid="14">
                                            <p:txEl>
                                              <p:pRg st="0" end="0"/>
                                            </p:txEl>
                                          </p:spTgt>
                                        </p:tgtEl>
                                        <p:attrNameLst>
                                          <p:attrName>style.visibility</p:attrName>
                                        </p:attrNameLst>
                                      </p:cBhvr>
                                      <p:to>
                                        <p:strVal val="visible"/>
                                      </p:to>
                                    </p:set>
                                    <p:anim calcmode="lin" valueType="num">
                                      <p:cBhvr additive="base">
                                        <p:cTn id="39" dur="1000" fill="hold"/>
                                        <p:tgtEl>
                                          <p:spTgt spid="14">
                                            <p:txEl>
                                              <p:pRg st="0" end="0"/>
                                            </p:txEl>
                                          </p:spTgt>
                                        </p:tgtEl>
                                        <p:attrNameLst>
                                          <p:attrName>ppt_x</p:attrName>
                                        </p:attrNameLst>
                                      </p:cBhvr>
                                      <p:tavLst>
                                        <p:tav tm="0">
                                          <p:val>
                                            <p:strVal val="1+#ppt_w/2"/>
                                          </p:val>
                                        </p:tav>
                                        <p:tav tm="100000">
                                          <p:val>
                                            <p:strVal val="#ppt_x"/>
                                          </p:val>
                                        </p:tav>
                                      </p:tavLst>
                                    </p:anim>
                                    <p:anim calcmode="lin" valueType="num">
                                      <p:cBhvr additive="base">
                                        <p:cTn id="40" dur="1000" fill="hold"/>
                                        <p:tgtEl>
                                          <p:spTgt spid="14">
                                            <p:txEl>
                                              <p:pRg st="0" end="0"/>
                                            </p:txEl>
                                          </p:spTgt>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14">
                                            <p:txEl>
                                              <p:pRg st="2" end="2"/>
                                            </p:txEl>
                                          </p:spTgt>
                                        </p:tgtEl>
                                        <p:attrNameLst>
                                          <p:attrName>style.visibility</p:attrName>
                                        </p:attrNameLst>
                                      </p:cBhvr>
                                      <p:to>
                                        <p:strVal val="visible"/>
                                      </p:to>
                                    </p:set>
                                    <p:anim calcmode="lin" valueType="num">
                                      <p:cBhvr additive="base">
                                        <p:cTn id="43" dur="1000" fill="hold"/>
                                        <p:tgtEl>
                                          <p:spTgt spid="14">
                                            <p:txEl>
                                              <p:pRg st="2" end="2"/>
                                            </p:txEl>
                                          </p:spTgt>
                                        </p:tgtEl>
                                        <p:attrNameLst>
                                          <p:attrName>ppt_x</p:attrName>
                                        </p:attrNameLst>
                                      </p:cBhvr>
                                      <p:tavLst>
                                        <p:tav tm="0">
                                          <p:val>
                                            <p:strVal val="1+#ppt_w/2"/>
                                          </p:val>
                                        </p:tav>
                                        <p:tav tm="100000">
                                          <p:val>
                                            <p:strVal val="#ppt_x"/>
                                          </p:val>
                                        </p:tav>
                                      </p:tavLst>
                                    </p:anim>
                                    <p:anim calcmode="lin" valueType="num">
                                      <p:cBhvr additive="base">
                                        <p:cTn id="44" dur="1000" fill="hold"/>
                                        <p:tgtEl>
                                          <p:spTgt spid="14">
                                            <p:txEl>
                                              <p:pRg st="2" end="2"/>
                                            </p:txEl>
                                          </p:spTgt>
                                        </p:tgtEl>
                                        <p:attrNameLst>
                                          <p:attrName>ppt_y</p:attrName>
                                        </p:attrNameLst>
                                      </p:cBhvr>
                                      <p:tavLst>
                                        <p:tav tm="0">
                                          <p:val>
                                            <p:strVal val="#ppt_y"/>
                                          </p:val>
                                        </p:tav>
                                        <p:tav tm="100000">
                                          <p:val>
                                            <p:strVal val="#ppt_y"/>
                                          </p:val>
                                        </p:tav>
                                      </p:tavLst>
                                    </p:anim>
                                  </p:childTnLst>
                                </p:cTn>
                              </p:par>
                              <p:par>
                                <p:cTn id="45" presetID="2" presetClass="entr" presetSubtype="2" fill="hold" nodeType="withEffect">
                                  <p:stCondLst>
                                    <p:cond delay="0"/>
                                  </p:stCondLst>
                                  <p:childTnLst>
                                    <p:set>
                                      <p:cBhvr>
                                        <p:cTn id="46" dur="1" fill="hold">
                                          <p:stCondLst>
                                            <p:cond delay="0"/>
                                          </p:stCondLst>
                                        </p:cTn>
                                        <p:tgtEl>
                                          <p:spTgt spid="14">
                                            <p:txEl>
                                              <p:pRg st="3" end="3"/>
                                            </p:txEl>
                                          </p:spTgt>
                                        </p:tgtEl>
                                        <p:attrNameLst>
                                          <p:attrName>style.visibility</p:attrName>
                                        </p:attrNameLst>
                                      </p:cBhvr>
                                      <p:to>
                                        <p:strVal val="visible"/>
                                      </p:to>
                                    </p:set>
                                    <p:anim calcmode="lin" valueType="num">
                                      <p:cBhvr additive="base">
                                        <p:cTn id="47" dur="1000" fill="hold"/>
                                        <p:tgtEl>
                                          <p:spTgt spid="14">
                                            <p:txEl>
                                              <p:pRg st="3" end="3"/>
                                            </p:txEl>
                                          </p:spTgt>
                                        </p:tgtEl>
                                        <p:attrNameLst>
                                          <p:attrName>ppt_x</p:attrName>
                                        </p:attrNameLst>
                                      </p:cBhvr>
                                      <p:tavLst>
                                        <p:tav tm="0">
                                          <p:val>
                                            <p:strVal val="1+#ppt_w/2"/>
                                          </p:val>
                                        </p:tav>
                                        <p:tav tm="100000">
                                          <p:val>
                                            <p:strVal val="#ppt_x"/>
                                          </p:val>
                                        </p:tav>
                                      </p:tavLst>
                                    </p:anim>
                                    <p:anim calcmode="lin" valueType="num">
                                      <p:cBhvr additive="base">
                                        <p:cTn id="48" dur="1000" fill="hold"/>
                                        <p:tgtEl>
                                          <p:spTgt spid="14">
                                            <p:txEl>
                                              <p:pRg st="3" end="3"/>
                                            </p:txEl>
                                          </p:spTgt>
                                        </p:tgtEl>
                                        <p:attrNameLst>
                                          <p:attrName>ppt_y</p:attrName>
                                        </p:attrNameLst>
                                      </p:cBhvr>
                                      <p:tavLst>
                                        <p:tav tm="0">
                                          <p:val>
                                            <p:strVal val="#ppt_y"/>
                                          </p:val>
                                        </p:tav>
                                        <p:tav tm="100000">
                                          <p:val>
                                            <p:strVal val="#ppt_y"/>
                                          </p:val>
                                        </p:tav>
                                      </p:tavLst>
                                    </p:anim>
                                  </p:childTnLst>
                                </p:cTn>
                              </p:par>
                              <p:par>
                                <p:cTn id="49" presetID="2" presetClass="entr" presetSubtype="2" fill="hold" nodeType="withEffect">
                                  <p:stCondLst>
                                    <p:cond delay="0"/>
                                  </p:stCondLst>
                                  <p:childTnLst>
                                    <p:set>
                                      <p:cBhvr>
                                        <p:cTn id="50" dur="1" fill="hold">
                                          <p:stCondLst>
                                            <p:cond delay="0"/>
                                          </p:stCondLst>
                                        </p:cTn>
                                        <p:tgtEl>
                                          <p:spTgt spid="14">
                                            <p:txEl>
                                              <p:pRg st="4" end="4"/>
                                            </p:txEl>
                                          </p:spTgt>
                                        </p:tgtEl>
                                        <p:attrNameLst>
                                          <p:attrName>style.visibility</p:attrName>
                                        </p:attrNameLst>
                                      </p:cBhvr>
                                      <p:to>
                                        <p:strVal val="visible"/>
                                      </p:to>
                                    </p:set>
                                    <p:anim calcmode="lin" valueType="num">
                                      <p:cBhvr additive="base">
                                        <p:cTn id="51" dur="1000" fill="hold"/>
                                        <p:tgtEl>
                                          <p:spTgt spid="14">
                                            <p:txEl>
                                              <p:pRg st="4" end="4"/>
                                            </p:txEl>
                                          </p:spTgt>
                                        </p:tgtEl>
                                        <p:attrNameLst>
                                          <p:attrName>ppt_x</p:attrName>
                                        </p:attrNameLst>
                                      </p:cBhvr>
                                      <p:tavLst>
                                        <p:tav tm="0">
                                          <p:val>
                                            <p:strVal val="1+#ppt_w/2"/>
                                          </p:val>
                                        </p:tav>
                                        <p:tav tm="100000">
                                          <p:val>
                                            <p:strVal val="#ppt_x"/>
                                          </p:val>
                                        </p:tav>
                                      </p:tavLst>
                                    </p:anim>
                                    <p:anim calcmode="lin" valueType="num">
                                      <p:cBhvr additive="base">
                                        <p:cTn id="52" dur="1000" fill="hold"/>
                                        <p:tgtEl>
                                          <p:spTgt spid="1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additive="base">
                                        <p:cTn id="57" dur="1000" fill="hold"/>
                                        <p:tgtEl>
                                          <p:spTgt spid="15"/>
                                        </p:tgtEl>
                                        <p:attrNameLst>
                                          <p:attrName>ppt_x</p:attrName>
                                        </p:attrNameLst>
                                      </p:cBhvr>
                                      <p:tavLst>
                                        <p:tav tm="0">
                                          <p:val>
                                            <p:strVal val="0-#ppt_w/2"/>
                                          </p:val>
                                        </p:tav>
                                        <p:tav tm="100000">
                                          <p:val>
                                            <p:strVal val="#ppt_x"/>
                                          </p:val>
                                        </p:tav>
                                      </p:tavLst>
                                    </p:anim>
                                    <p:anim calcmode="lin" valueType="num">
                                      <p:cBhvr additive="base">
                                        <p:cTn id="58"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additive="base">
                                        <p:cTn id="63" dur="1000" fill="hold"/>
                                        <p:tgtEl>
                                          <p:spTgt spid="16"/>
                                        </p:tgtEl>
                                        <p:attrNameLst>
                                          <p:attrName>ppt_x</p:attrName>
                                        </p:attrNameLst>
                                      </p:cBhvr>
                                      <p:tavLst>
                                        <p:tav tm="0">
                                          <p:val>
                                            <p:strVal val="1+#ppt_w/2"/>
                                          </p:val>
                                        </p:tav>
                                        <p:tav tm="100000">
                                          <p:val>
                                            <p:strVal val="#ppt_x"/>
                                          </p:val>
                                        </p:tav>
                                      </p:tavLst>
                                    </p:anim>
                                    <p:anim calcmode="lin" valueType="num">
                                      <p:cBhvr additive="base">
                                        <p:cTn id="64"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liennummernplatzhalter 15"/>
          <p:cNvSpPr>
            <a:spLocks noGrp="1"/>
          </p:cNvSpPr>
          <p:nvPr>
            <p:ph type="sldNum" sz="quarter" idx="4294967295"/>
          </p:nvPr>
        </p:nvSpPr>
        <p:spPr>
          <a:xfrm>
            <a:off x="467544" y="6309320"/>
            <a:ext cx="2133600" cy="365125"/>
          </a:xfrm>
          <a:prstGeom prst="rect">
            <a:avLst/>
          </a:prstGeom>
        </p:spPr>
        <p:txBody>
          <a:bodyPr/>
          <a:lstStyle/>
          <a:p>
            <a:pPr>
              <a:defRPr/>
            </a:pPr>
            <a:fld id="{52C14A69-0057-4B75-AC5D-CD3F4D4DE0ED}" type="slidenum">
              <a:rPr lang="de-DE" smtClean="0"/>
              <a:pPr>
                <a:defRPr/>
              </a:pPr>
              <a:t>11</a:t>
            </a:fld>
            <a:endParaRPr lang="de-DE" dirty="0"/>
          </a:p>
        </p:txBody>
      </p:sp>
      <p:sp>
        <p:nvSpPr>
          <p:cNvPr id="16388" name="Rectangle 3"/>
          <p:cNvSpPr>
            <a:spLocks noChangeArrowheads="1"/>
          </p:cNvSpPr>
          <p:nvPr/>
        </p:nvSpPr>
        <p:spPr bwMode="auto">
          <a:xfrm>
            <a:off x="3944930" y="1440392"/>
            <a:ext cx="3352800" cy="1712264"/>
          </a:xfrm>
          <a:prstGeom prst="rect">
            <a:avLst/>
          </a:prstGeom>
          <a:solidFill>
            <a:srgbClr val="FFFF99"/>
          </a:solidFill>
          <a:ln w="9525">
            <a:solidFill>
              <a:schemeClr val="tx1"/>
            </a:solidFill>
            <a:miter lim="800000"/>
            <a:headEnd/>
            <a:tailEnd/>
          </a:ln>
        </p:spPr>
        <p:txBody>
          <a:bodyPr wrap="none" anchor="ctr"/>
          <a:lstStyle/>
          <a:p>
            <a:pPr algn="r"/>
            <a:r>
              <a:rPr lang="de-DE" dirty="0" smtClean="0">
                <a:solidFill>
                  <a:schemeClr val="tx1"/>
                </a:solidFill>
                <a:latin typeface="Arial Black" pitchFamily="34" charset="0"/>
              </a:rPr>
              <a:t>Organisationen</a:t>
            </a:r>
            <a:endParaRPr lang="de-DE" dirty="0">
              <a:solidFill>
                <a:schemeClr val="tx1"/>
              </a:solidFill>
            </a:endParaRPr>
          </a:p>
        </p:txBody>
      </p:sp>
      <p:sp>
        <p:nvSpPr>
          <p:cNvPr id="16389" name="Oval 4"/>
          <p:cNvSpPr>
            <a:spLocks noChangeArrowheads="1"/>
          </p:cNvSpPr>
          <p:nvPr/>
        </p:nvSpPr>
        <p:spPr bwMode="auto">
          <a:xfrm>
            <a:off x="1285852" y="1428736"/>
            <a:ext cx="3505200" cy="1743382"/>
          </a:xfrm>
          <a:prstGeom prst="ellipse">
            <a:avLst/>
          </a:prstGeom>
          <a:solidFill>
            <a:schemeClr val="accent1">
              <a:lumMod val="60000"/>
              <a:lumOff val="40000"/>
              <a:alpha val="50000"/>
            </a:schemeClr>
          </a:solidFill>
          <a:ln w="9525">
            <a:solidFill>
              <a:schemeClr val="tx1"/>
            </a:solidFill>
            <a:round/>
            <a:headEnd/>
            <a:tailEnd/>
          </a:ln>
        </p:spPr>
        <p:txBody>
          <a:bodyPr wrap="none" anchor="ctr"/>
          <a:lstStyle/>
          <a:p>
            <a:pPr algn="l"/>
            <a:r>
              <a:rPr lang="de-DE" dirty="0" smtClean="0">
                <a:latin typeface="Arial Black" pitchFamily="34" charset="0"/>
              </a:rPr>
              <a:t>Netzwerke</a:t>
            </a:r>
            <a:endParaRPr lang="de-DE" dirty="0"/>
          </a:p>
        </p:txBody>
      </p:sp>
      <p:sp>
        <p:nvSpPr>
          <p:cNvPr id="16390" name="AutoShape 5"/>
          <p:cNvSpPr>
            <a:spLocks noChangeArrowheads="1"/>
          </p:cNvSpPr>
          <p:nvPr/>
        </p:nvSpPr>
        <p:spPr bwMode="auto">
          <a:xfrm>
            <a:off x="2786050" y="1685916"/>
            <a:ext cx="914400" cy="45720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de-DE" dirty="0"/>
          </a:p>
        </p:txBody>
      </p:sp>
      <p:sp>
        <p:nvSpPr>
          <p:cNvPr id="16391" name="AutoShape 6"/>
          <p:cNvSpPr>
            <a:spLocks noChangeArrowheads="1"/>
          </p:cNvSpPr>
          <p:nvPr/>
        </p:nvSpPr>
        <p:spPr bwMode="auto">
          <a:xfrm>
            <a:off x="4103111" y="2343435"/>
            <a:ext cx="990600" cy="457200"/>
          </a:xfrm>
          <a:prstGeom prst="leftArrow">
            <a:avLst>
              <a:gd name="adj1" fmla="val 50000"/>
              <a:gd name="adj2" fmla="val 54167"/>
            </a:avLst>
          </a:prstGeom>
          <a:solidFill>
            <a:schemeClr val="accent1"/>
          </a:solidFill>
          <a:ln w="9525">
            <a:solidFill>
              <a:schemeClr val="tx1"/>
            </a:solidFill>
            <a:miter lim="800000"/>
            <a:headEnd/>
            <a:tailEnd/>
          </a:ln>
        </p:spPr>
        <p:txBody>
          <a:bodyPr wrap="none" anchor="ctr"/>
          <a:lstStyle/>
          <a:p>
            <a:endParaRPr lang="de-DE" dirty="0"/>
          </a:p>
        </p:txBody>
      </p:sp>
      <p:grpSp>
        <p:nvGrpSpPr>
          <p:cNvPr id="2" name="Gruppieren 14"/>
          <p:cNvGrpSpPr/>
          <p:nvPr/>
        </p:nvGrpSpPr>
        <p:grpSpPr>
          <a:xfrm>
            <a:off x="1111989" y="3001953"/>
            <a:ext cx="6248400" cy="2376494"/>
            <a:chOff x="1143000" y="2909894"/>
            <a:chExt cx="6248400" cy="2376494"/>
          </a:xfrm>
        </p:grpSpPr>
        <p:sp>
          <p:nvSpPr>
            <p:cNvPr id="145416" name="Rectangle 8"/>
            <p:cNvSpPr>
              <a:spLocks noChangeArrowheads="1"/>
            </p:cNvSpPr>
            <p:nvPr/>
          </p:nvSpPr>
          <p:spPr bwMode="auto">
            <a:xfrm>
              <a:off x="6248400" y="4229112"/>
              <a:ext cx="1143000" cy="914400"/>
            </a:xfrm>
            <a:prstGeom prst="rect">
              <a:avLst/>
            </a:prstGeom>
            <a:solidFill>
              <a:srgbClr val="CCFF66"/>
            </a:solidFill>
            <a:ln w="9525">
              <a:solidFill>
                <a:schemeClr val="tx1"/>
              </a:solidFill>
              <a:miter lim="800000"/>
              <a:headEnd/>
              <a:tailEnd/>
            </a:ln>
          </p:spPr>
          <p:txBody>
            <a:bodyPr wrap="none" anchor="ctr"/>
            <a:lstStyle/>
            <a:p>
              <a:r>
                <a:rPr lang="en-US" sz="2000" dirty="0">
                  <a:solidFill>
                    <a:schemeClr val="tx1"/>
                  </a:solidFill>
                </a:rPr>
                <a:t>Gremien</a:t>
              </a:r>
            </a:p>
          </p:txBody>
        </p:sp>
        <p:sp>
          <p:nvSpPr>
            <p:cNvPr id="145417" name="AutoShape 9"/>
            <p:cNvSpPr>
              <a:spLocks noChangeArrowheads="1"/>
            </p:cNvSpPr>
            <p:nvPr/>
          </p:nvSpPr>
          <p:spPr bwMode="auto">
            <a:xfrm>
              <a:off x="3379673" y="3209526"/>
              <a:ext cx="2971800" cy="609600"/>
            </a:xfrm>
            <a:prstGeom prst="roundRect">
              <a:avLst>
                <a:gd name="adj" fmla="val 16667"/>
              </a:avLst>
            </a:prstGeom>
            <a:solidFill>
              <a:srgbClr val="CCFF33"/>
            </a:solidFill>
            <a:ln w="9525">
              <a:solidFill>
                <a:schemeClr val="tx1"/>
              </a:solidFill>
              <a:round/>
              <a:headEnd/>
              <a:tailEnd/>
            </a:ln>
          </p:spPr>
          <p:txBody>
            <a:bodyPr wrap="none" anchor="ctr"/>
            <a:lstStyle/>
            <a:p>
              <a:pPr algn="l"/>
              <a:r>
                <a:rPr lang="en-US" sz="2000" dirty="0"/>
                <a:t>Arb</a:t>
              </a:r>
              <a:r>
                <a:rPr lang="en-US" sz="2000" dirty="0">
                  <a:solidFill>
                    <a:schemeClr val="tx1"/>
                  </a:solidFill>
                </a:rPr>
                <a:t>eitskreise</a:t>
              </a:r>
              <a:endParaRPr lang="en-US" dirty="0">
                <a:solidFill>
                  <a:schemeClr val="tx1"/>
                </a:solidFill>
              </a:endParaRPr>
            </a:p>
          </p:txBody>
        </p:sp>
        <p:sp>
          <p:nvSpPr>
            <p:cNvPr id="145418" name="AutoShape 10"/>
            <p:cNvSpPr>
              <a:spLocks noChangeArrowheads="1"/>
            </p:cNvSpPr>
            <p:nvPr/>
          </p:nvSpPr>
          <p:spPr bwMode="auto">
            <a:xfrm>
              <a:off x="4191000" y="4039221"/>
              <a:ext cx="1752600" cy="1219200"/>
            </a:xfrm>
            <a:prstGeom prst="roundRect">
              <a:avLst>
                <a:gd name="adj" fmla="val 16667"/>
              </a:avLst>
            </a:prstGeom>
            <a:solidFill>
              <a:srgbClr val="FFFF99"/>
            </a:solidFill>
            <a:ln w="9525">
              <a:solidFill>
                <a:schemeClr val="tx1"/>
              </a:solidFill>
              <a:round/>
              <a:headEnd/>
              <a:tailEnd/>
            </a:ln>
          </p:spPr>
          <p:txBody>
            <a:bodyPr wrap="none" anchor="ctr"/>
            <a:lstStyle/>
            <a:p>
              <a:r>
                <a:rPr lang="en-US" dirty="0">
                  <a:solidFill>
                    <a:schemeClr val="tx1"/>
                  </a:solidFill>
                </a:rPr>
                <a:t>Institutionelle</a:t>
              </a:r>
            </a:p>
            <a:p>
              <a:r>
                <a:rPr lang="de-DE" dirty="0" smtClean="0">
                  <a:solidFill>
                    <a:schemeClr val="tx1"/>
                  </a:solidFill>
                </a:rPr>
                <a:t>Netzwerke</a:t>
              </a:r>
              <a:endParaRPr lang="de-DE" dirty="0">
                <a:solidFill>
                  <a:schemeClr val="tx1"/>
                </a:solidFill>
              </a:endParaRPr>
            </a:p>
          </p:txBody>
        </p:sp>
        <p:sp>
          <p:nvSpPr>
            <p:cNvPr id="145419" name="Oval 11"/>
            <p:cNvSpPr>
              <a:spLocks noChangeArrowheads="1"/>
            </p:cNvSpPr>
            <p:nvPr/>
          </p:nvSpPr>
          <p:spPr bwMode="auto">
            <a:xfrm>
              <a:off x="1143000" y="2909894"/>
              <a:ext cx="1447200" cy="1447800"/>
            </a:xfrm>
            <a:prstGeom prst="ellipse">
              <a:avLst/>
            </a:prstGeom>
            <a:solidFill>
              <a:srgbClr val="FF9966"/>
            </a:solidFill>
            <a:ln w="9525">
              <a:solidFill>
                <a:schemeClr val="tx1"/>
              </a:solidFill>
              <a:round/>
              <a:headEnd/>
              <a:tailEnd/>
            </a:ln>
          </p:spPr>
          <p:txBody>
            <a:bodyPr wrap="none" anchor="ctr"/>
            <a:lstStyle/>
            <a:p>
              <a:r>
                <a:rPr lang="de-DE" sz="1600" dirty="0" smtClean="0"/>
                <a:t>Informelle</a:t>
              </a:r>
            </a:p>
            <a:p>
              <a:r>
                <a:rPr lang="de-DE" sz="1600" dirty="0" smtClean="0"/>
                <a:t>Netzwerke</a:t>
              </a:r>
              <a:endParaRPr lang="de-DE" sz="1600" dirty="0"/>
            </a:p>
          </p:txBody>
        </p:sp>
        <p:sp>
          <p:nvSpPr>
            <p:cNvPr id="145420" name="Oval 12"/>
            <p:cNvSpPr>
              <a:spLocks noChangeArrowheads="1"/>
            </p:cNvSpPr>
            <p:nvPr/>
          </p:nvSpPr>
          <p:spPr bwMode="auto">
            <a:xfrm>
              <a:off x="2362200" y="3838588"/>
              <a:ext cx="1524000" cy="1447800"/>
            </a:xfrm>
            <a:prstGeom prst="ellipse">
              <a:avLst/>
            </a:prstGeom>
            <a:solidFill>
              <a:srgbClr val="FF9966"/>
            </a:solidFill>
            <a:ln w="9525">
              <a:solidFill>
                <a:schemeClr val="tx1"/>
              </a:solidFill>
              <a:round/>
              <a:headEnd/>
              <a:tailEnd/>
            </a:ln>
          </p:spPr>
          <p:txBody>
            <a:bodyPr wrap="none" anchor="ctr"/>
            <a:lstStyle/>
            <a:p>
              <a:r>
                <a:rPr lang="en-US" sz="1600"/>
                <a:t>Kooperation</a:t>
              </a:r>
            </a:p>
            <a:p>
              <a:r>
                <a:rPr lang="en-US" sz="1600"/>
                <a:t>als</a:t>
              </a:r>
            </a:p>
            <a:p>
              <a:r>
                <a:rPr lang="en-US" sz="1600"/>
                <a:t>Netzwerk</a:t>
              </a:r>
            </a:p>
          </p:txBody>
        </p:sp>
      </p:grpSp>
      <p:sp>
        <p:nvSpPr>
          <p:cNvPr id="13" name="Textfeld 12"/>
          <p:cNvSpPr txBox="1"/>
          <p:nvPr/>
        </p:nvSpPr>
        <p:spPr>
          <a:xfrm>
            <a:off x="290458" y="5512382"/>
            <a:ext cx="4500594" cy="461665"/>
          </a:xfrm>
          <a:prstGeom prst="rect">
            <a:avLst/>
          </a:prstGeom>
          <a:noFill/>
        </p:spPr>
        <p:txBody>
          <a:bodyPr wrap="square" rtlCol="0">
            <a:spAutoFit/>
          </a:bodyPr>
          <a:lstStyle/>
          <a:p>
            <a:r>
              <a:rPr lang="de-DE" sz="2400" b="1" dirty="0" smtClean="0">
                <a:solidFill>
                  <a:srgbClr val="FBA74B"/>
                </a:solidFill>
              </a:rPr>
              <a:t>Können – Mögen - Wollen</a:t>
            </a:r>
            <a:endParaRPr lang="de-DE" sz="2400" b="1" dirty="0">
              <a:solidFill>
                <a:srgbClr val="FBA74B"/>
              </a:solidFill>
            </a:endParaRPr>
          </a:p>
        </p:txBody>
      </p:sp>
      <p:sp>
        <p:nvSpPr>
          <p:cNvPr id="14" name="Textfeld 13"/>
          <p:cNvSpPr txBox="1"/>
          <p:nvPr/>
        </p:nvSpPr>
        <p:spPr>
          <a:xfrm>
            <a:off x="4236189" y="5489739"/>
            <a:ext cx="4500594" cy="461665"/>
          </a:xfrm>
          <a:prstGeom prst="rect">
            <a:avLst/>
          </a:prstGeom>
          <a:noFill/>
        </p:spPr>
        <p:txBody>
          <a:bodyPr wrap="square" rtlCol="0">
            <a:spAutoFit/>
          </a:bodyPr>
          <a:lstStyle/>
          <a:p>
            <a:r>
              <a:rPr lang="de-DE" sz="2400" b="1" dirty="0" smtClean="0">
                <a:solidFill>
                  <a:schemeClr val="accent1">
                    <a:lumMod val="50000"/>
                  </a:schemeClr>
                </a:solidFill>
              </a:rPr>
              <a:t>Müssen – Dürfen - Sollen</a:t>
            </a:r>
            <a:endParaRPr lang="de-DE" sz="2400" b="1" dirty="0">
              <a:solidFill>
                <a:schemeClr val="accent1">
                  <a:lumMod val="50000"/>
                </a:schemeClr>
              </a:solidFill>
            </a:endParaRPr>
          </a:p>
        </p:txBody>
      </p:sp>
      <p:sp>
        <p:nvSpPr>
          <p:cNvPr id="18" name="Rectangle 2"/>
          <p:cNvSpPr>
            <a:spLocks noGrp="1" noChangeArrowheads="1"/>
          </p:cNvSpPr>
          <p:nvPr>
            <p:ph type="title"/>
          </p:nvPr>
        </p:nvSpPr>
        <p:spPr>
          <a:xfrm>
            <a:off x="395536" y="260648"/>
            <a:ext cx="8229600" cy="1143000"/>
          </a:xfrm>
        </p:spPr>
        <p:txBody>
          <a:bodyPr>
            <a:noAutofit/>
          </a:bodyPr>
          <a:lstStyle/>
          <a:p>
            <a:pPr marL="342900" indent="-342900"/>
            <a:r>
              <a:rPr lang="de-DE" sz="3100" dirty="0" smtClean="0">
                <a:solidFill>
                  <a:schemeClr val="bg1">
                    <a:lumMod val="50000"/>
                  </a:schemeClr>
                </a:solidFill>
                <a:latin typeface="+mn-lt"/>
              </a:rPr>
              <a:t>Netzwerkarbeit fördert sorgende Gemeinden</a:t>
            </a:r>
            <a:endParaRPr lang="de-DE" sz="2000" b="1" dirty="0" smtClean="0">
              <a:latin typeface="+mn-lt"/>
              <a:cs typeface="Arial" charset="0"/>
            </a:endParaRPr>
          </a:p>
        </p:txBody>
      </p:sp>
      <p:sp>
        <p:nvSpPr>
          <p:cNvPr id="19" name="Textfeld 4"/>
          <p:cNvSpPr txBox="1"/>
          <p:nvPr/>
        </p:nvSpPr>
        <p:spPr>
          <a:xfrm>
            <a:off x="467544" y="188640"/>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
        <p:nvSpPr>
          <p:cNvPr id="20" name="Textfeld 19"/>
          <p:cNvSpPr txBox="1"/>
          <p:nvPr/>
        </p:nvSpPr>
        <p:spPr>
          <a:xfrm>
            <a:off x="5898813" y="5986209"/>
            <a:ext cx="2726323" cy="338554"/>
          </a:xfrm>
          <a:prstGeom prst="rect">
            <a:avLst/>
          </a:prstGeom>
          <a:noFill/>
        </p:spPr>
        <p:txBody>
          <a:bodyPr wrap="none" rtlCol="0">
            <a:spAutoFit/>
          </a:bodyPr>
          <a:lstStyle/>
          <a:p>
            <a:r>
              <a:rPr lang="de-DE" sz="1600" dirty="0" smtClean="0">
                <a:solidFill>
                  <a:schemeClr val="tx1"/>
                </a:solidFill>
                <a:latin typeface="+mn-lt"/>
              </a:rPr>
              <a:t>Dr</a:t>
            </a:r>
            <a:r>
              <a:rPr lang="de-DE" sz="1600" dirty="0">
                <a:solidFill>
                  <a:schemeClr val="tx1"/>
                </a:solidFill>
                <a:latin typeface="+mn-lt"/>
              </a:rPr>
              <a:t>. </a:t>
            </a:r>
            <a:r>
              <a:rPr lang="de-DE" sz="1600" dirty="0">
                <a:solidFill>
                  <a:schemeClr val="tx1"/>
                </a:solidFill>
                <a:latin typeface="+mn-lt"/>
              </a:rPr>
              <a:t>Florian Staus, </a:t>
            </a:r>
            <a:r>
              <a:rPr lang="de-DE" sz="1600" dirty="0" err="1">
                <a:solidFill>
                  <a:schemeClr val="tx1"/>
                </a:solidFill>
                <a:latin typeface="+mn-lt"/>
              </a:rPr>
              <a:t>ipp</a:t>
            </a:r>
            <a:r>
              <a:rPr lang="de-DE" sz="1600" dirty="0">
                <a:solidFill>
                  <a:schemeClr val="tx1"/>
                </a:solidFill>
                <a:latin typeface="+mn-lt"/>
              </a:rPr>
              <a:t> München</a:t>
            </a:r>
            <a:endParaRPr lang="de-DE" sz="1600" dirty="0">
              <a:solidFill>
                <a:schemeClr val="tx1"/>
              </a:solidFill>
              <a:latin typeface="+mn-lt"/>
            </a:endParaRPr>
          </a:p>
        </p:txBody>
      </p:sp>
    </p:spTree>
    <p:extLst>
      <p:ext uri="{BB962C8B-B14F-4D97-AF65-F5344CB8AC3E}">
        <p14:creationId xmlns:p14="http://schemas.microsoft.com/office/powerpoint/2010/main" val="365564741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normAutofit/>
          </a:bodyPr>
          <a:lstStyle/>
          <a:p>
            <a:r>
              <a:rPr lang="de-DE" sz="3200" dirty="0" smtClean="0">
                <a:solidFill>
                  <a:schemeClr val="bg1">
                    <a:lumMod val="50000"/>
                  </a:schemeClr>
                </a:solidFill>
              </a:rPr>
              <a:t>Netzwerkarbeit fördert sorgende Gemeinden</a:t>
            </a:r>
            <a:endParaRPr lang="de-DE" sz="3200" dirty="0">
              <a:solidFill>
                <a:schemeClr val="bg1">
                  <a:lumMod val="50000"/>
                </a:schemeClr>
              </a:solidFill>
            </a:endParaRPr>
          </a:p>
        </p:txBody>
      </p:sp>
      <p:sp>
        <p:nvSpPr>
          <p:cNvPr id="6" name="Inhaltsplatzhalter 2"/>
          <p:cNvSpPr>
            <a:spLocks noGrp="1"/>
          </p:cNvSpPr>
          <p:nvPr>
            <p:ph idx="1"/>
          </p:nvPr>
        </p:nvSpPr>
        <p:spPr>
          <a:xfrm>
            <a:off x="611560" y="1340769"/>
            <a:ext cx="7949799" cy="4464496"/>
          </a:xfrm>
        </p:spPr>
        <p:txBody>
          <a:bodyPr>
            <a:normAutofit fontScale="77500" lnSpcReduction="20000"/>
          </a:bodyPr>
          <a:lstStyle/>
          <a:p>
            <a:pPr>
              <a:buNone/>
            </a:pPr>
            <a:r>
              <a:rPr lang="de-DE" dirty="0" smtClean="0"/>
              <a:t>  </a:t>
            </a:r>
            <a:r>
              <a:rPr lang="de-DE" sz="3600" b="1" dirty="0" smtClean="0"/>
              <a:t>Stärken der Netzwerke</a:t>
            </a:r>
          </a:p>
          <a:p>
            <a:pPr lvl="1">
              <a:buFont typeface="Arial" pitchFamily="34" charset="0"/>
              <a:buChar char="•"/>
            </a:pPr>
            <a:r>
              <a:rPr lang="de-DE" sz="2600" dirty="0" smtClean="0"/>
              <a:t>Kooperation </a:t>
            </a:r>
            <a:r>
              <a:rPr lang="de-DE" sz="2600" b="1" i="1" dirty="0" smtClean="0">
                <a:solidFill>
                  <a:schemeClr val="accent2"/>
                </a:solidFill>
              </a:rPr>
              <a:t>statt</a:t>
            </a:r>
            <a:r>
              <a:rPr lang="de-DE" sz="2600" dirty="0" smtClean="0">
                <a:solidFill>
                  <a:schemeClr val="accent2"/>
                </a:solidFill>
              </a:rPr>
              <a:t> </a:t>
            </a:r>
            <a:r>
              <a:rPr lang="de-DE" sz="2600" dirty="0" smtClean="0"/>
              <a:t>Hierarchie</a:t>
            </a:r>
          </a:p>
          <a:p>
            <a:pPr lvl="1">
              <a:buFont typeface="Arial" pitchFamily="34" charset="0"/>
              <a:buChar char="•"/>
            </a:pPr>
            <a:r>
              <a:rPr lang="de-DE" sz="2600" dirty="0" smtClean="0"/>
              <a:t>Informationsvielfalt </a:t>
            </a:r>
            <a:r>
              <a:rPr lang="de-DE" sz="2600" b="1" i="1" dirty="0" smtClean="0">
                <a:solidFill>
                  <a:schemeClr val="accent2"/>
                </a:solidFill>
              </a:rPr>
              <a:t>statt</a:t>
            </a:r>
            <a:r>
              <a:rPr lang="de-DE" sz="2600" dirty="0" smtClean="0"/>
              <a:t> Informationseinfalt </a:t>
            </a:r>
          </a:p>
          <a:p>
            <a:pPr lvl="1">
              <a:buFont typeface="Arial" pitchFamily="34" charset="0"/>
              <a:buChar char="•"/>
            </a:pPr>
            <a:r>
              <a:rPr lang="de-DE" sz="2600" dirty="0" smtClean="0"/>
              <a:t>Interessenausgleich </a:t>
            </a:r>
            <a:r>
              <a:rPr lang="de-DE" sz="2600" b="1" i="1" dirty="0" smtClean="0">
                <a:solidFill>
                  <a:schemeClr val="accent2"/>
                </a:solidFill>
              </a:rPr>
              <a:t>statt</a:t>
            </a:r>
            <a:r>
              <a:rPr lang="de-DE" sz="2600" dirty="0" smtClean="0"/>
              <a:t> Interessenmonopole</a:t>
            </a:r>
          </a:p>
          <a:p>
            <a:pPr lvl="1">
              <a:buFont typeface="Arial" pitchFamily="34" charset="0"/>
              <a:buChar char="•"/>
            </a:pPr>
            <a:r>
              <a:rPr lang="de-DE" sz="2600" dirty="0" smtClean="0"/>
              <a:t>Akteurshandeln </a:t>
            </a:r>
            <a:r>
              <a:rPr lang="de-DE" sz="2600" b="1" i="1" u="sng" dirty="0" smtClean="0">
                <a:solidFill>
                  <a:schemeClr val="accent2"/>
                </a:solidFill>
              </a:rPr>
              <a:t>vor</a:t>
            </a:r>
            <a:r>
              <a:rPr lang="de-DE" sz="2600" dirty="0" smtClean="0">
                <a:solidFill>
                  <a:schemeClr val="accent2"/>
                </a:solidFill>
              </a:rPr>
              <a:t> </a:t>
            </a:r>
            <a:r>
              <a:rPr lang="de-DE" sz="2600" dirty="0" smtClean="0"/>
              <a:t>Organisationshandeln </a:t>
            </a:r>
          </a:p>
          <a:p>
            <a:pPr lvl="1">
              <a:buFont typeface="Arial" pitchFamily="34" charset="0"/>
              <a:buChar char="•"/>
            </a:pPr>
            <a:r>
              <a:rPr lang="de-DE" sz="2600" dirty="0" smtClean="0"/>
              <a:t>Kommunizieren, Informieren, Kooperieren, entscheiden </a:t>
            </a:r>
            <a:r>
              <a:rPr lang="de-DE" sz="2600" b="1" i="1" dirty="0" smtClean="0">
                <a:solidFill>
                  <a:schemeClr val="accent2"/>
                </a:solidFill>
              </a:rPr>
              <a:t>statt</a:t>
            </a:r>
            <a:r>
              <a:rPr lang="de-DE" sz="2600" dirty="0" smtClean="0"/>
              <a:t> Probleme in formale Abläufe gießen </a:t>
            </a:r>
          </a:p>
          <a:p>
            <a:pPr lvl="1">
              <a:buFont typeface="Arial" pitchFamily="34" charset="0"/>
              <a:buChar char="•"/>
            </a:pPr>
            <a:r>
              <a:rPr lang="de-DE" sz="2600" dirty="0" smtClean="0"/>
              <a:t>Beschleunigung </a:t>
            </a:r>
            <a:r>
              <a:rPr lang="de-DE" sz="2600" b="1" i="1" dirty="0" smtClean="0">
                <a:solidFill>
                  <a:schemeClr val="accent2"/>
                </a:solidFill>
              </a:rPr>
              <a:t>statt</a:t>
            </a:r>
            <a:r>
              <a:rPr lang="de-DE" sz="2600" dirty="0" smtClean="0"/>
              <a:t> langwieriger Entscheidungswege </a:t>
            </a:r>
          </a:p>
          <a:p>
            <a:pPr lvl="1">
              <a:buFont typeface="Arial" pitchFamily="34" charset="0"/>
              <a:buChar char="•"/>
            </a:pPr>
            <a:r>
              <a:rPr lang="de-DE" sz="2600" dirty="0" smtClean="0"/>
              <a:t>Beteiligung </a:t>
            </a:r>
            <a:r>
              <a:rPr lang="de-DE" sz="2600" b="1" i="1" dirty="0" smtClean="0">
                <a:solidFill>
                  <a:schemeClr val="accent2"/>
                </a:solidFill>
              </a:rPr>
              <a:t>statt</a:t>
            </a:r>
            <a:r>
              <a:rPr lang="de-DE" sz="2600" dirty="0" smtClean="0"/>
              <a:t> hierarchischer Vorgaben</a:t>
            </a:r>
          </a:p>
          <a:p>
            <a:pPr lvl="1">
              <a:buFont typeface="Arial" pitchFamily="34" charset="0"/>
              <a:buChar char="•"/>
            </a:pPr>
            <a:r>
              <a:rPr lang="de-DE" sz="2600" dirty="0" smtClean="0"/>
              <a:t>Innovation </a:t>
            </a:r>
            <a:r>
              <a:rPr lang="de-DE" sz="2600" b="1" i="1" dirty="0" smtClean="0">
                <a:solidFill>
                  <a:schemeClr val="accent2"/>
                </a:solidFill>
              </a:rPr>
              <a:t>statt</a:t>
            </a:r>
            <a:r>
              <a:rPr lang="de-DE" sz="2600" dirty="0" smtClean="0"/>
              <a:t> Reproduktion des Herkömmlichen</a:t>
            </a:r>
          </a:p>
          <a:p>
            <a:pPr lvl="1">
              <a:buFont typeface="Arial" pitchFamily="34" charset="0"/>
              <a:buChar char="•"/>
            </a:pPr>
            <a:r>
              <a:rPr lang="de-DE" sz="2600" dirty="0" smtClean="0"/>
              <a:t>Innovation </a:t>
            </a:r>
            <a:r>
              <a:rPr lang="de-DE" sz="2600" b="1" i="1" dirty="0" smtClean="0">
                <a:solidFill>
                  <a:schemeClr val="accent2"/>
                </a:solidFill>
              </a:rPr>
              <a:t>statt</a:t>
            </a:r>
            <a:r>
              <a:rPr lang="de-DE" sz="2600" dirty="0" smtClean="0">
                <a:solidFill>
                  <a:schemeClr val="accent2"/>
                </a:solidFill>
              </a:rPr>
              <a:t> </a:t>
            </a:r>
            <a:r>
              <a:rPr lang="de-DE" sz="2600" dirty="0" smtClean="0"/>
              <a:t>Stagnation</a:t>
            </a:r>
          </a:p>
          <a:p>
            <a:pPr lvl="1">
              <a:buFont typeface="Arial" pitchFamily="34" charset="0"/>
              <a:buChar char="•"/>
            </a:pPr>
            <a:r>
              <a:rPr lang="de-DE" sz="2600" dirty="0" smtClean="0"/>
              <a:t>Lebendiges Arbeiten </a:t>
            </a:r>
            <a:r>
              <a:rPr lang="de-DE" sz="2600" b="1" i="1" dirty="0" smtClean="0">
                <a:solidFill>
                  <a:schemeClr val="accent2"/>
                </a:solidFill>
              </a:rPr>
              <a:t>statt</a:t>
            </a:r>
            <a:r>
              <a:rPr lang="de-DE" sz="2600" dirty="0" smtClean="0"/>
              <a:t> Routine</a:t>
            </a:r>
          </a:p>
          <a:p>
            <a:pPr algn="r">
              <a:buNone/>
            </a:pPr>
            <a:r>
              <a:rPr lang="de-DE" sz="2300" dirty="0" smtClean="0"/>
              <a:t>(Miller, Tilly: </a:t>
            </a:r>
            <a:r>
              <a:rPr lang="de-DE" sz="2300" i="1" dirty="0" smtClean="0"/>
              <a:t>Systemtheorie und Soziale Arbeit.</a:t>
            </a:r>
            <a:r>
              <a:rPr lang="de-DE" sz="2300" dirty="0" smtClean="0"/>
              <a:t> Lucius &amp; Lucius, Stuttgart 2001)</a:t>
            </a:r>
            <a:endParaRPr lang="de-DE" sz="2300" dirty="0"/>
          </a:p>
        </p:txBody>
      </p:sp>
      <p:sp>
        <p:nvSpPr>
          <p:cNvPr id="5" name="Textfeld 4"/>
          <p:cNvSpPr txBox="1"/>
          <p:nvPr/>
        </p:nvSpPr>
        <p:spPr>
          <a:xfrm>
            <a:off x="467544" y="188640"/>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normAutofit/>
          </a:bodyPr>
          <a:lstStyle/>
          <a:p>
            <a:r>
              <a:rPr lang="de-DE" sz="3200" dirty="0" smtClean="0">
                <a:solidFill>
                  <a:schemeClr val="bg1">
                    <a:lumMod val="50000"/>
                  </a:schemeClr>
                </a:solidFill>
              </a:rPr>
              <a:t>Netzwerkarbeit fördert sorgende Gemeinden</a:t>
            </a:r>
            <a:endParaRPr lang="de-DE" sz="3200" dirty="0">
              <a:solidFill>
                <a:schemeClr val="bg1">
                  <a:lumMod val="50000"/>
                </a:schemeClr>
              </a:solidFill>
            </a:endParaRPr>
          </a:p>
        </p:txBody>
      </p:sp>
      <p:sp>
        <p:nvSpPr>
          <p:cNvPr id="6" name="Rechteck 5"/>
          <p:cNvSpPr/>
          <p:nvPr/>
        </p:nvSpPr>
        <p:spPr>
          <a:xfrm>
            <a:off x="827584" y="1556792"/>
            <a:ext cx="7488832" cy="4924425"/>
          </a:xfrm>
          <a:prstGeom prst="rect">
            <a:avLst/>
          </a:prstGeom>
        </p:spPr>
        <p:txBody>
          <a:bodyPr wrap="square">
            <a:spAutoFit/>
          </a:bodyPr>
          <a:lstStyle/>
          <a:p>
            <a:pPr algn="l">
              <a:spcBef>
                <a:spcPts val="600"/>
              </a:spcBef>
            </a:pPr>
            <a:r>
              <a:rPr lang="de-DE" sz="2400" b="1" dirty="0" smtClean="0">
                <a:solidFill>
                  <a:schemeClr val="tx1"/>
                </a:solidFill>
                <a:latin typeface="+mn-lt"/>
              </a:rPr>
              <a:t>Grenzen der Netzwerkarbeit liegen</a:t>
            </a:r>
          </a:p>
          <a:p>
            <a:pPr marL="268288" indent="-268288" algn="l">
              <a:spcBef>
                <a:spcPts val="600"/>
              </a:spcBef>
              <a:buFont typeface="Arial" pitchFamily="34" charset="0"/>
              <a:buChar char="•"/>
            </a:pPr>
            <a:r>
              <a:rPr lang="de-DE" sz="2000" b="1" dirty="0" smtClean="0">
                <a:solidFill>
                  <a:schemeClr val="tx1"/>
                </a:solidFill>
                <a:latin typeface="+mn-lt"/>
              </a:rPr>
              <a:t>im Glauben, sie seien nur gut</a:t>
            </a:r>
            <a:r>
              <a:rPr lang="de-DE" sz="2000" dirty="0" smtClean="0">
                <a:solidFill>
                  <a:schemeClr val="tx1"/>
                </a:solidFill>
                <a:latin typeface="+mn-lt"/>
              </a:rPr>
              <a:t>: Es gibt z.B. auch kriminelle Netzwerke</a:t>
            </a:r>
          </a:p>
          <a:p>
            <a:pPr marL="268288" indent="-268288" algn="l">
              <a:spcBef>
                <a:spcPts val="600"/>
              </a:spcBef>
              <a:buFont typeface="Arial" pitchFamily="34" charset="0"/>
              <a:buChar char="•"/>
            </a:pPr>
            <a:r>
              <a:rPr lang="de-DE" sz="2000" b="1" dirty="0" smtClean="0">
                <a:solidFill>
                  <a:schemeClr val="tx1"/>
                </a:solidFill>
                <a:latin typeface="+mn-lt"/>
              </a:rPr>
              <a:t>in der Annahme, sie sind für alle Ziele besser geeignet:</a:t>
            </a:r>
            <a:r>
              <a:rPr lang="de-DE" sz="2000" dirty="0" smtClean="0">
                <a:solidFill>
                  <a:schemeClr val="tx1"/>
                </a:solidFill>
                <a:latin typeface="+mn-lt"/>
              </a:rPr>
              <a:t> für bestimmte Aufgaben ist der Markt oder die Organisation die bessere Form</a:t>
            </a:r>
          </a:p>
          <a:p>
            <a:pPr marL="268288" indent="-268288" algn="l">
              <a:spcBef>
                <a:spcPts val="600"/>
              </a:spcBef>
              <a:buFont typeface="Arial" pitchFamily="34" charset="0"/>
              <a:buChar char="•"/>
            </a:pPr>
            <a:r>
              <a:rPr lang="de-DE" sz="2000" b="1" dirty="0" smtClean="0">
                <a:solidFill>
                  <a:schemeClr val="tx1"/>
                </a:solidFill>
                <a:latin typeface="+mn-lt"/>
              </a:rPr>
              <a:t>in dem fehlenden Wissen </a:t>
            </a:r>
            <a:r>
              <a:rPr lang="de-DE" sz="2000" dirty="0" smtClean="0">
                <a:solidFill>
                  <a:schemeClr val="tx1"/>
                </a:solidFill>
                <a:latin typeface="+mn-lt"/>
              </a:rPr>
              <a:t>zu den Wirkmechanismen von </a:t>
            </a:r>
          </a:p>
          <a:p>
            <a:pPr marL="268288" indent="-268288" algn="l">
              <a:spcBef>
                <a:spcPts val="600"/>
              </a:spcBef>
              <a:buFont typeface="Arial" pitchFamily="34" charset="0"/>
              <a:buChar char="•"/>
            </a:pPr>
            <a:r>
              <a:rPr lang="de-DE" sz="2000" b="1" dirty="0" smtClean="0">
                <a:solidFill>
                  <a:schemeClr val="tx1"/>
                </a:solidFill>
                <a:latin typeface="+mn-lt"/>
              </a:rPr>
              <a:t>in dem leichtfertigem Umgang mit dem Netzwerketikett: </a:t>
            </a:r>
            <a:r>
              <a:rPr lang="de-DE" sz="2000" dirty="0" smtClean="0">
                <a:solidFill>
                  <a:schemeClr val="tx1"/>
                </a:solidFill>
                <a:latin typeface="+mn-lt"/>
              </a:rPr>
              <a:t>inflationärer Umgang mit dem Begriff bei Netzwerken, die gar keine sind </a:t>
            </a:r>
          </a:p>
          <a:p>
            <a:pPr marL="268288" indent="-268288" algn="l">
              <a:spcBef>
                <a:spcPts val="600"/>
              </a:spcBef>
              <a:buFont typeface="Arial" pitchFamily="34" charset="0"/>
              <a:buChar char="•"/>
            </a:pPr>
            <a:r>
              <a:rPr lang="de-DE" sz="2000" b="1" dirty="0" smtClean="0">
                <a:solidFill>
                  <a:schemeClr val="tx1"/>
                </a:solidFill>
                <a:latin typeface="+mn-lt"/>
              </a:rPr>
              <a:t>in dem steigenden Anspruchsniveau an Netzwerke: </a:t>
            </a:r>
            <a:r>
              <a:rPr lang="de-DE" sz="2000" dirty="0" smtClean="0">
                <a:solidFill>
                  <a:schemeClr val="tx1"/>
                </a:solidFill>
                <a:latin typeface="+mn-lt"/>
              </a:rPr>
              <a:t>je mehr wir in und mit  </a:t>
            </a:r>
            <a:br>
              <a:rPr lang="de-DE" sz="2000" dirty="0" smtClean="0">
                <a:solidFill>
                  <a:schemeClr val="tx1"/>
                </a:solidFill>
                <a:latin typeface="+mn-lt"/>
              </a:rPr>
            </a:br>
            <a:r>
              <a:rPr lang="de-DE" sz="2000" dirty="0" smtClean="0">
                <a:solidFill>
                  <a:schemeClr val="tx1"/>
                </a:solidFill>
                <a:latin typeface="+mn-lt"/>
              </a:rPr>
              <a:t>Netzwerken arbeiten, desto weniger überraschen uns ihre Stärken </a:t>
            </a:r>
          </a:p>
          <a:p>
            <a:pPr marL="268288" indent="-268288" algn="l">
              <a:spcBef>
                <a:spcPts val="600"/>
              </a:spcBef>
              <a:buFont typeface="Arial" pitchFamily="34" charset="0"/>
              <a:buChar char="•"/>
            </a:pPr>
            <a:r>
              <a:rPr lang="de-DE" sz="2000" b="1" dirty="0" smtClean="0">
                <a:solidFill>
                  <a:schemeClr val="tx1"/>
                </a:solidFill>
                <a:latin typeface="+mn-lt"/>
              </a:rPr>
              <a:t>in dem Aufwand, der zu ihrer Erhaltung notwendig ist</a:t>
            </a:r>
          </a:p>
        </p:txBody>
      </p:sp>
      <p:sp>
        <p:nvSpPr>
          <p:cNvPr id="5" name="Textfeld 4"/>
          <p:cNvSpPr txBox="1"/>
          <p:nvPr/>
        </p:nvSpPr>
        <p:spPr>
          <a:xfrm>
            <a:off x="467544" y="260648"/>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normAutofit/>
          </a:bodyPr>
          <a:lstStyle/>
          <a:p>
            <a:r>
              <a:rPr lang="de-DE" sz="3200" dirty="0" smtClean="0">
                <a:solidFill>
                  <a:schemeClr val="bg1">
                    <a:lumMod val="50000"/>
                  </a:schemeClr>
                </a:solidFill>
              </a:rPr>
              <a:t>Netzwerkarbeit fördert sorgende Gemeinden</a:t>
            </a:r>
            <a:endParaRPr lang="de-DE" sz="3200" dirty="0">
              <a:solidFill>
                <a:schemeClr val="bg1">
                  <a:lumMod val="50000"/>
                </a:schemeClr>
              </a:solidFill>
            </a:endParaRPr>
          </a:p>
        </p:txBody>
      </p:sp>
      <p:sp>
        <p:nvSpPr>
          <p:cNvPr id="6" name="Inhaltsplatzhalter 2"/>
          <p:cNvSpPr>
            <a:spLocks noGrp="1"/>
          </p:cNvSpPr>
          <p:nvPr>
            <p:ph idx="1"/>
          </p:nvPr>
        </p:nvSpPr>
        <p:spPr>
          <a:xfrm>
            <a:off x="899592" y="1628800"/>
            <a:ext cx="7704856" cy="4536504"/>
          </a:xfrm>
        </p:spPr>
        <p:txBody>
          <a:bodyPr>
            <a:normAutofit fontScale="92500"/>
          </a:bodyPr>
          <a:lstStyle/>
          <a:p>
            <a:pPr>
              <a:lnSpc>
                <a:spcPct val="110000"/>
              </a:lnSpc>
              <a:spcBef>
                <a:spcPts val="600"/>
              </a:spcBef>
              <a:buNone/>
            </a:pPr>
            <a:r>
              <a:rPr lang="de-DE" sz="2600" b="1" dirty="0" smtClean="0"/>
              <a:t>Networking (Netzwerkarbeit) heißt:</a:t>
            </a:r>
          </a:p>
          <a:p>
            <a:pPr>
              <a:lnSpc>
                <a:spcPct val="110000"/>
              </a:lnSpc>
              <a:spcBef>
                <a:spcPts val="600"/>
              </a:spcBef>
            </a:pPr>
            <a:r>
              <a:rPr lang="de-DE" sz="2200" dirty="0" smtClean="0"/>
              <a:t>Kontakte und Begegnungen aktiv herbeiführen</a:t>
            </a:r>
          </a:p>
          <a:p>
            <a:pPr>
              <a:lnSpc>
                <a:spcPct val="110000"/>
              </a:lnSpc>
              <a:spcBef>
                <a:spcPts val="600"/>
              </a:spcBef>
              <a:buFont typeface="Arial" pitchFamily="34" charset="0"/>
              <a:buChar char="•"/>
            </a:pPr>
            <a:r>
              <a:rPr lang="de-DE" sz="2200" dirty="0" smtClean="0"/>
              <a:t>Interesse an anderen Menschen haben und Anteilnahme zeigen</a:t>
            </a:r>
          </a:p>
          <a:p>
            <a:pPr>
              <a:lnSpc>
                <a:spcPct val="110000"/>
              </a:lnSpc>
              <a:spcBef>
                <a:spcPts val="600"/>
              </a:spcBef>
              <a:buFont typeface="Arial" pitchFamily="34" charset="0"/>
              <a:buChar char="•"/>
            </a:pPr>
            <a:r>
              <a:rPr lang="de-DE" sz="2200" dirty="0" smtClean="0"/>
              <a:t>Gespräche mit anderen führen und Spaß daran haben</a:t>
            </a:r>
          </a:p>
          <a:p>
            <a:pPr>
              <a:lnSpc>
                <a:spcPct val="110000"/>
              </a:lnSpc>
              <a:spcBef>
                <a:spcPts val="600"/>
              </a:spcBef>
              <a:buFont typeface="Arial" pitchFamily="34" charset="0"/>
              <a:buChar char="•"/>
            </a:pPr>
            <a:r>
              <a:rPr lang="de-DE" sz="2200" dirty="0" smtClean="0"/>
              <a:t>Informationen über alles und jeden sammeln</a:t>
            </a:r>
          </a:p>
          <a:p>
            <a:pPr>
              <a:lnSpc>
                <a:spcPct val="110000"/>
              </a:lnSpc>
              <a:spcBef>
                <a:spcPts val="600"/>
              </a:spcBef>
              <a:buFont typeface="Arial" pitchFamily="34" charset="0"/>
              <a:buChar char="•"/>
            </a:pPr>
            <a:r>
              <a:rPr lang="de-DE" sz="2200" dirty="0" smtClean="0"/>
              <a:t>Austausch von Hilfe und Unterstützung praktizieren</a:t>
            </a:r>
          </a:p>
          <a:p>
            <a:pPr>
              <a:lnSpc>
                <a:spcPct val="110000"/>
              </a:lnSpc>
              <a:spcBef>
                <a:spcPts val="600"/>
              </a:spcBef>
              <a:buFont typeface="Arial" pitchFamily="34" charset="0"/>
              <a:buChar char="•"/>
            </a:pPr>
            <a:r>
              <a:rPr lang="de-DE" sz="2200" dirty="0" smtClean="0"/>
              <a:t>Beziehungen pflegen und langfristig gestalten</a:t>
            </a:r>
          </a:p>
          <a:p>
            <a:pPr>
              <a:lnSpc>
                <a:spcPct val="110000"/>
              </a:lnSpc>
              <a:spcBef>
                <a:spcPts val="600"/>
              </a:spcBef>
              <a:buFont typeface="Arial" pitchFamily="34" charset="0"/>
              <a:buChar char="•"/>
            </a:pPr>
            <a:r>
              <a:rPr lang="de-DE" sz="2200" dirty="0" smtClean="0"/>
              <a:t>Vertrauen aufbauen und erhalten</a:t>
            </a:r>
            <a:r>
              <a:rPr lang="de-DE" sz="2200" dirty="0"/>
              <a:t> </a:t>
            </a:r>
            <a:r>
              <a:rPr lang="de-DE" sz="2200" dirty="0" smtClean="0"/>
              <a:t>Angemessene Moderation und Organisation</a:t>
            </a:r>
          </a:p>
          <a:p>
            <a:pPr>
              <a:lnSpc>
                <a:spcPct val="110000"/>
              </a:lnSpc>
              <a:spcBef>
                <a:spcPts val="600"/>
              </a:spcBef>
              <a:buFont typeface="Arial" pitchFamily="34" charset="0"/>
              <a:buChar char="•"/>
            </a:pPr>
            <a:r>
              <a:rPr lang="de-DE" sz="2200" dirty="0" smtClean="0"/>
              <a:t>Freude an der Netzwerkidee, sich dafür engagieren</a:t>
            </a:r>
          </a:p>
          <a:p>
            <a:pPr>
              <a:lnSpc>
                <a:spcPct val="110000"/>
              </a:lnSpc>
              <a:spcBef>
                <a:spcPts val="600"/>
              </a:spcBef>
              <a:buFont typeface="Arial" pitchFamily="34" charset="0"/>
              <a:buChar char="•"/>
            </a:pPr>
            <a:r>
              <a:rPr lang="de-DE" sz="2200" dirty="0" smtClean="0"/>
              <a:t>Wertschätzende, fördernde Haltung</a:t>
            </a:r>
          </a:p>
          <a:p>
            <a:pPr>
              <a:lnSpc>
                <a:spcPct val="110000"/>
              </a:lnSpc>
              <a:spcBef>
                <a:spcPts val="600"/>
              </a:spcBef>
              <a:buFont typeface="Arial" pitchFamily="34" charset="0"/>
              <a:buChar char="•"/>
            </a:pPr>
            <a:endParaRPr lang="de-DE" sz="2000" dirty="0" smtClean="0"/>
          </a:p>
          <a:p>
            <a:pPr>
              <a:lnSpc>
                <a:spcPct val="110000"/>
              </a:lnSpc>
              <a:spcBef>
                <a:spcPts val="600"/>
              </a:spcBef>
            </a:pPr>
            <a:endParaRPr lang="de-DE" sz="2000" dirty="0"/>
          </a:p>
        </p:txBody>
      </p:sp>
      <p:sp>
        <p:nvSpPr>
          <p:cNvPr id="5" name="Textfeld 4"/>
          <p:cNvSpPr txBox="1"/>
          <p:nvPr/>
        </p:nvSpPr>
        <p:spPr>
          <a:xfrm>
            <a:off x="467544" y="260648"/>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 name="Foliennummernplatzhalter 65"/>
          <p:cNvSpPr>
            <a:spLocks noGrp="1"/>
          </p:cNvSpPr>
          <p:nvPr>
            <p:ph type="sldNum" sz="quarter" idx="4294967295"/>
          </p:nvPr>
        </p:nvSpPr>
        <p:spPr>
          <a:xfrm>
            <a:off x="467544" y="6309322"/>
            <a:ext cx="2133600" cy="365125"/>
          </a:xfrm>
          <a:prstGeom prst="rect">
            <a:avLst/>
          </a:prstGeom>
        </p:spPr>
        <p:txBody>
          <a:bodyPr/>
          <a:lstStyle/>
          <a:p>
            <a:pPr>
              <a:defRPr/>
            </a:pPr>
            <a:fld id="{BE7CB4E1-8DD7-43D9-9D72-715AD127AD80}" type="slidenum">
              <a:rPr lang="de-DE" smtClean="0"/>
              <a:pPr>
                <a:defRPr/>
              </a:pPr>
              <a:t>15</a:t>
            </a:fld>
            <a:endParaRPr lang="de-DE"/>
          </a:p>
        </p:txBody>
      </p:sp>
      <p:sp>
        <p:nvSpPr>
          <p:cNvPr id="4101" name="Rectangle 3"/>
          <p:cNvSpPr>
            <a:spLocks noGrp="1" noChangeArrowheads="1"/>
          </p:cNvSpPr>
          <p:nvPr>
            <p:ph sz="half" idx="4294967295"/>
          </p:nvPr>
        </p:nvSpPr>
        <p:spPr>
          <a:xfrm>
            <a:off x="539552" y="1556793"/>
            <a:ext cx="3816424" cy="4559846"/>
          </a:xfrm>
        </p:spPr>
        <p:txBody>
          <a:bodyPr>
            <a:normAutofit/>
          </a:bodyPr>
          <a:lstStyle/>
          <a:p>
            <a:pPr marL="447675" lvl="1" indent="-447675">
              <a:buNone/>
            </a:pPr>
            <a:r>
              <a:rPr lang="de-DE" sz="2000" b="1" dirty="0" smtClean="0">
                <a:solidFill>
                  <a:srgbClr val="7030A0"/>
                </a:solidFill>
                <a:latin typeface="+mn-lt"/>
              </a:rPr>
              <a:t>Gemeindebild und Haltung</a:t>
            </a:r>
          </a:p>
          <a:p>
            <a:pPr marL="447675" lvl="1" indent="-447675"/>
            <a:r>
              <a:rPr lang="de-DE" sz="2000" dirty="0" smtClean="0">
                <a:latin typeface="+mn-lt"/>
              </a:rPr>
              <a:t>alle gehören durch die Taufe (oder durch Gottes Liebe) zur Gemeinde</a:t>
            </a:r>
          </a:p>
          <a:p>
            <a:pPr marL="447675" lvl="1" indent="-447675">
              <a:spcBef>
                <a:spcPts val="1200"/>
              </a:spcBef>
            </a:pPr>
            <a:r>
              <a:rPr lang="de-DE" sz="2000" dirty="0" smtClean="0">
                <a:latin typeface="+mn-lt"/>
              </a:rPr>
              <a:t>schwache Bindungen sind  normal und erlaubt</a:t>
            </a:r>
          </a:p>
          <a:p>
            <a:pPr marL="447675" lvl="1" indent="-447675"/>
            <a:r>
              <a:rPr lang="de-DE" sz="2000" dirty="0" smtClean="0">
                <a:latin typeface="+mn-lt"/>
              </a:rPr>
              <a:t>Vielfalt bereichert</a:t>
            </a:r>
          </a:p>
          <a:p>
            <a:pPr marL="447675" lvl="1" indent="-447675"/>
            <a:r>
              <a:rPr lang="de-DE" sz="2000" dirty="0" smtClean="0">
                <a:latin typeface="+mn-lt"/>
              </a:rPr>
              <a:t>Fremdes ist wertvoll</a:t>
            </a:r>
          </a:p>
          <a:p>
            <a:pPr marL="447675" lvl="1" indent="-447675"/>
            <a:r>
              <a:rPr lang="de-DE" sz="2000" dirty="0" smtClean="0">
                <a:latin typeface="+mn-lt"/>
              </a:rPr>
              <a:t>Loslassen des Eigenen – aushandeln der Ziele</a:t>
            </a:r>
          </a:p>
          <a:p>
            <a:pPr marL="447675" lvl="1" indent="-447675"/>
            <a:r>
              <a:rPr lang="de-DE" sz="2000" dirty="0" smtClean="0">
                <a:latin typeface="+mn-lt"/>
              </a:rPr>
              <a:t>Alle Menschen </a:t>
            </a:r>
            <a:r>
              <a:rPr lang="de-DE" sz="2000" dirty="0" smtClean="0">
                <a:latin typeface="+mn-lt"/>
              </a:rPr>
              <a:t>sollen gut leben können – Glaube ist Lebenshilfe</a:t>
            </a:r>
          </a:p>
        </p:txBody>
      </p:sp>
      <p:grpSp>
        <p:nvGrpSpPr>
          <p:cNvPr id="2" name="Gruppieren 78"/>
          <p:cNvGrpSpPr>
            <a:grpSpLocks/>
          </p:cNvGrpSpPr>
          <p:nvPr/>
        </p:nvGrpSpPr>
        <p:grpSpPr bwMode="auto">
          <a:xfrm>
            <a:off x="3563888" y="1268760"/>
            <a:ext cx="5508101" cy="5040562"/>
            <a:chOff x="4560771" y="1148144"/>
            <a:chExt cx="4583226" cy="4349361"/>
          </a:xfrm>
        </p:grpSpPr>
        <p:grpSp>
          <p:nvGrpSpPr>
            <p:cNvPr id="3" name="Gruppieren 74"/>
            <p:cNvGrpSpPr>
              <a:grpSpLocks/>
            </p:cNvGrpSpPr>
            <p:nvPr/>
          </p:nvGrpSpPr>
          <p:grpSpPr bwMode="auto">
            <a:xfrm>
              <a:off x="5643414" y="1848345"/>
              <a:ext cx="3091237" cy="3090786"/>
              <a:chOff x="5643414" y="1848345"/>
              <a:chExt cx="3091237" cy="3090786"/>
            </a:xfrm>
          </p:grpSpPr>
          <p:sp>
            <p:nvSpPr>
              <p:cNvPr id="134" name="Freihandform 133"/>
              <p:cNvSpPr/>
              <p:nvPr/>
            </p:nvSpPr>
            <p:spPr>
              <a:xfrm>
                <a:off x="5643414" y="1848345"/>
                <a:ext cx="3091237" cy="3090786"/>
              </a:xfrm>
              <a:custGeom>
                <a:avLst/>
                <a:gdLst>
                  <a:gd name="connsiteX0" fmla="*/ 0 w 3090858"/>
                  <a:gd name="connsiteY0" fmla="*/ 1545429 h 3090858"/>
                  <a:gd name="connsiteX1" fmla="*/ 452647 w 3090858"/>
                  <a:gd name="connsiteY1" fmla="*/ 452646 h 3090858"/>
                  <a:gd name="connsiteX2" fmla="*/ 1545431 w 3090858"/>
                  <a:gd name="connsiteY2" fmla="*/ 2 h 3090858"/>
                  <a:gd name="connsiteX3" fmla="*/ 2638214 w 3090858"/>
                  <a:gd name="connsiteY3" fmla="*/ 452649 h 3090858"/>
                  <a:gd name="connsiteX4" fmla="*/ 3090858 w 3090858"/>
                  <a:gd name="connsiteY4" fmla="*/ 1545433 h 3090858"/>
                  <a:gd name="connsiteX5" fmla="*/ 2638212 w 3090858"/>
                  <a:gd name="connsiteY5" fmla="*/ 2638217 h 3090858"/>
                  <a:gd name="connsiteX6" fmla="*/ 1545428 w 3090858"/>
                  <a:gd name="connsiteY6" fmla="*/ 3090862 h 3090858"/>
                  <a:gd name="connsiteX7" fmla="*/ 452645 w 3090858"/>
                  <a:gd name="connsiteY7" fmla="*/ 2638215 h 3090858"/>
                  <a:gd name="connsiteX8" fmla="*/ 0 w 3090858"/>
                  <a:gd name="connsiteY8" fmla="*/ 1545431 h 3090858"/>
                  <a:gd name="connsiteX9" fmla="*/ 0 w 3090858"/>
                  <a:gd name="connsiteY9" fmla="*/ 1545429 h 3090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90858" h="3090858">
                    <a:moveTo>
                      <a:pt x="0" y="1545429"/>
                    </a:moveTo>
                    <a:cubicBezTo>
                      <a:pt x="0" y="1135556"/>
                      <a:pt x="162823" y="742470"/>
                      <a:pt x="452647" y="452646"/>
                    </a:cubicBezTo>
                    <a:cubicBezTo>
                      <a:pt x="742472" y="162822"/>
                      <a:pt x="1135558" y="1"/>
                      <a:pt x="1545431" y="2"/>
                    </a:cubicBezTo>
                    <a:cubicBezTo>
                      <a:pt x="1955304" y="2"/>
                      <a:pt x="2348390" y="162825"/>
                      <a:pt x="2638214" y="452649"/>
                    </a:cubicBezTo>
                    <a:cubicBezTo>
                      <a:pt x="2928038" y="742474"/>
                      <a:pt x="3090859" y="1135560"/>
                      <a:pt x="3090858" y="1545433"/>
                    </a:cubicBezTo>
                    <a:cubicBezTo>
                      <a:pt x="3090858" y="1955306"/>
                      <a:pt x="2928036" y="2348392"/>
                      <a:pt x="2638212" y="2638217"/>
                    </a:cubicBezTo>
                    <a:cubicBezTo>
                      <a:pt x="2348388" y="2928041"/>
                      <a:pt x="1955302" y="3090863"/>
                      <a:pt x="1545428" y="3090862"/>
                    </a:cubicBezTo>
                    <a:cubicBezTo>
                      <a:pt x="1135555" y="3090862"/>
                      <a:pt x="742469" y="2928040"/>
                      <a:pt x="452645" y="2638215"/>
                    </a:cubicBezTo>
                    <a:cubicBezTo>
                      <a:pt x="162821" y="2348390"/>
                      <a:pt x="0" y="1955304"/>
                      <a:pt x="0" y="1545431"/>
                    </a:cubicBezTo>
                    <a:lnTo>
                      <a:pt x="0" y="1545429"/>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lIns="1090645" tIns="239886" rIns="1090647" bIns="2558032" spcCol="1270" anchor="ctr"/>
              <a:lstStyle/>
              <a:p>
                <a:pPr algn="ctr" defTabSz="533400" fontAlgn="auto">
                  <a:lnSpc>
                    <a:spcPct val="90000"/>
                  </a:lnSpc>
                  <a:spcBef>
                    <a:spcPts val="0"/>
                  </a:spcBef>
                  <a:spcAft>
                    <a:spcPct val="35000"/>
                  </a:spcAft>
                  <a:defRPr/>
                </a:pPr>
                <a:endParaRPr lang="de-DE" sz="1200" dirty="0">
                  <a:solidFill>
                    <a:schemeClr val="tx2">
                      <a:lumMod val="85000"/>
                      <a:lumOff val="15000"/>
                    </a:schemeClr>
                  </a:solidFill>
                </a:endParaRPr>
              </a:p>
            </p:txBody>
          </p:sp>
          <p:sp>
            <p:nvSpPr>
              <p:cNvPr id="135" name="Freihandform 134"/>
              <p:cNvSpPr/>
              <p:nvPr/>
            </p:nvSpPr>
            <p:spPr>
              <a:xfrm>
                <a:off x="6229823" y="2722043"/>
                <a:ext cx="2059742" cy="1888631"/>
              </a:xfrm>
              <a:custGeom>
                <a:avLst/>
                <a:gdLst>
                  <a:gd name="connsiteX0" fmla="*/ 0 w 2061015"/>
                  <a:gd name="connsiteY0" fmla="*/ 944817 h 1889634"/>
                  <a:gd name="connsiteX1" fmla="*/ 334096 w 2061015"/>
                  <a:gd name="connsiteY1" fmla="*/ 248404 h 1889634"/>
                  <a:gd name="connsiteX2" fmla="*/ 1030510 w 2061015"/>
                  <a:gd name="connsiteY2" fmla="*/ 2 h 1889634"/>
                  <a:gd name="connsiteX3" fmla="*/ 1726924 w 2061015"/>
                  <a:gd name="connsiteY3" fmla="*/ 248406 h 1889634"/>
                  <a:gd name="connsiteX4" fmla="*/ 2061017 w 2061015"/>
                  <a:gd name="connsiteY4" fmla="*/ 944820 h 1889634"/>
                  <a:gd name="connsiteX5" fmla="*/ 1726922 w 2061015"/>
                  <a:gd name="connsiteY5" fmla="*/ 1641234 h 1889634"/>
                  <a:gd name="connsiteX6" fmla="*/ 1030508 w 2061015"/>
                  <a:gd name="connsiteY6" fmla="*/ 1889637 h 1889634"/>
                  <a:gd name="connsiteX7" fmla="*/ 334094 w 2061015"/>
                  <a:gd name="connsiteY7" fmla="*/ 1641233 h 1889634"/>
                  <a:gd name="connsiteX8" fmla="*/ 0 w 2061015"/>
                  <a:gd name="connsiteY8" fmla="*/ 944819 h 1889634"/>
                  <a:gd name="connsiteX9" fmla="*/ 0 w 2061015"/>
                  <a:gd name="connsiteY9" fmla="*/ 944817 h 1889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61015" h="1889634">
                    <a:moveTo>
                      <a:pt x="0" y="944817"/>
                    </a:moveTo>
                    <a:cubicBezTo>
                      <a:pt x="0" y="680011"/>
                      <a:pt x="121207" y="427359"/>
                      <a:pt x="334096" y="248404"/>
                    </a:cubicBezTo>
                    <a:cubicBezTo>
                      <a:pt x="524161" y="88634"/>
                      <a:pt x="772651" y="1"/>
                      <a:pt x="1030510" y="2"/>
                    </a:cubicBezTo>
                    <a:cubicBezTo>
                      <a:pt x="1288369" y="2"/>
                      <a:pt x="1536859" y="88636"/>
                      <a:pt x="1726924" y="248406"/>
                    </a:cubicBezTo>
                    <a:cubicBezTo>
                      <a:pt x="1939812" y="427361"/>
                      <a:pt x="2061018" y="680014"/>
                      <a:pt x="2061017" y="944820"/>
                    </a:cubicBezTo>
                    <a:cubicBezTo>
                      <a:pt x="2061017" y="1209626"/>
                      <a:pt x="1939811" y="1462279"/>
                      <a:pt x="1726922" y="1641234"/>
                    </a:cubicBezTo>
                    <a:cubicBezTo>
                      <a:pt x="1536857" y="1801004"/>
                      <a:pt x="1288367" y="1889637"/>
                      <a:pt x="1030508" y="1889637"/>
                    </a:cubicBezTo>
                    <a:cubicBezTo>
                      <a:pt x="772649" y="1889637"/>
                      <a:pt x="524159" y="1801003"/>
                      <a:pt x="334094" y="1641233"/>
                    </a:cubicBezTo>
                    <a:cubicBezTo>
                      <a:pt x="121206" y="1462278"/>
                      <a:pt x="0" y="1209625"/>
                      <a:pt x="0" y="944819"/>
                    </a:cubicBezTo>
                    <a:lnTo>
                      <a:pt x="0" y="944817"/>
                    </a:lnTo>
                    <a:close/>
                  </a:path>
                </a:pathLst>
              </a:custGeom>
            </p:spPr>
            <p:style>
              <a:lnRef idx="2">
                <a:schemeClr val="lt1">
                  <a:hueOff val="0"/>
                  <a:satOff val="0"/>
                  <a:lumOff val="0"/>
                  <a:alphaOff val="0"/>
                </a:schemeClr>
              </a:lnRef>
              <a:fillRef idx="1">
                <a:schemeClr val="accent5">
                  <a:hueOff val="1628512"/>
                  <a:satOff val="5598"/>
                  <a:lumOff val="-26863"/>
                  <a:alphaOff val="0"/>
                </a:schemeClr>
              </a:fillRef>
              <a:effectRef idx="0">
                <a:schemeClr val="accent5">
                  <a:hueOff val="1628512"/>
                  <a:satOff val="5598"/>
                  <a:lumOff val="-26863"/>
                  <a:alphaOff val="0"/>
                </a:schemeClr>
              </a:effectRef>
              <a:fontRef idx="minor">
                <a:schemeClr val="lt1"/>
              </a:fontRef>
            </p:style>
            <p:txBody>
              <a:bodyPr lIns="635635" tIns="203446" rIns="635635" bIns="1502570" spcCol="1270" anchor="ctr"/>
              <a:lstStyle/>
              <a:p>
                <a:pPr algn="ctr" defTabSz="533400" fontAlgn="auto">
                  <a:lnSpc>
                    <a:spcPct val="90000"/>
                  </a:lnSpc>
                  <a:spcBef>
                    <a:spcPts val="0"/>
                  </a:spcBef>
                  <a:spcAft>
                    <a:spcPct val="35000"/>
                  </a:spcAft>
                  <a:defRPr/>
                </a:pPr>
                <a:endParaRPr lang="de-DE" sz="1200" dirty="0">
                  <a:solidFill>
                    <a:schemeClr val="tx2">
                      <a:lumMod val="85000"/>
                      <a:lumOff val="15000"/>
                    </a:schemeClr>
                  </a:solidFill>
                </a:endParaRPr>
              </a:p>
            </p:txBody>
          </p:sp>
          <p:sp>
            <p:nvSpPr>
              <p:cNvPr id="136" name="Freihandform 135"/>
              <p:cNvSpPr/>
              <p:nvPr/>
            </p:nvSpPr>
            <p:spPr>
              <a:xfrm>
                <a:off x="6530807" y="3364178"/>
                <a:ext cx="1406263" cy="1296695"/>
              </a:xfrm>
              <a:custGeom>
                <a:avLst/>
                <a:gdLst>
                  <a:gd name="connsiteX0" fmla="*/ 0 w 1273232"/>
                  <a:gd name="connsiteY0" fmla="*/ 636616 h 1273232"/>
                  <a:gd name="connsiteX1" fmla="*/ 186461 w 1273232"/>
                  <a:gd name="connsiteY1" fmla="*/ 186461 h 1273232"/>
                  <a:gd name="connsiteX2" fmla="*/ 636617 w 1273232"/>
                  <a:gd name="connsiteY2" fmla="*/ 1 h 1273232"/>
                  <a:gd name="connsiteX3" fmla="*/ 1086772 w 1273232"/>
                  <a:gd name="connsiteY3" fmla="*/ 186462 h 1273232"/>
                  <a:gd name="connsiteX4" fmla="*/ 1273232 w 1273232"/>
                  <a:gd name="connsiteY4" fmla="*/ 636618 h 1273232"/>
                  <a:gd name="connsiteX5" fmla="*/ 1086771 w 1273232"/>
                  <a:gd name="connsiteY5" fmla="*/ 1086774 h 1273232"/>
                  <a:gd name="connsiteX6" fmla="*/ 636615 w 1273232"/>
                  <a:gd name="connsiteY6" fmla="*/ 1273234 h 1273232"/>
                  <a:gd name="connsiteX7" fmla="*/ 186459 w 1273232"/>
                  <a:gd name="connsiteY7" fmla="*/ 1086773 h 1273232"/>
                  <a:gd name="connsiteX8" fmla="*/ -1 w 1273232"/>
                  <a:gd name="connsiteY8" fmla="*/ 636617 h 1273232"/>
                  <a:gd name="connsiteX9" fmla="*/ 0 w 1273232"/>
                  <a:gd name="connsiteY9" fmla="*/ 636616 h 1273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3232" h="1273232">
                    <a:moveTo>
                      <a:pt x="0" y="636616"/>
                    </a:moveTo>
                    <a:cubicBezTo>
                      <a:pt x="0" y="467775"/>
                      <a:pt x="67072" y="305849"/>
                      <a:pt x="186461" y="186461"/>
                    </a:cubicBezTo>
                    <a:cubicBezTo>
                      <a:pt x="305850" y="67072"/>
                      <a:pt x="467776" y="1"/>
                      <a:pt x="636617" y="1"/>
                    </a:cubicBezTo>
                    <a:cubicBezTo>
                      <a:pt x="805458" y="1"/>
                      <a:pt x="967384" y="67073"/>
                      <a:pt x="1086772" y="186462"/>
                    </a:cubicBezTo>
                    <a:cubicBezTo>
                      <a:pt x="1206161" y="305851"/>
                      <a:pt x="1273232" y="467777"/>
                      <a:pt x="1273232" y="636618"/>
                    </a:cubicBezTo>
                    <a:cubicBezTo>
                      <a:pt x="1273232" y="805459"/>
                      <a:pt x="1206160" y="967385"/>
                      <a:pt x="1086771" y="1086774"/>
                    </a:cubicBezTo>
                    <a:cubicBezTo>
                      <a:pt x="967382" y="1206163"/>
                      <a:pt x="805456" y="1273234"/>
                      <a:pt x="636615" y="1273234"/>
                    </a:cubicBezTo>
                    <a:cubicBezTo>
                      <a:pt x="467774" y="1273234"/>
                      <a:pt x="305848" y="1206162"/>
                      <a:pt x="186459" y="1086773"/>
                    </a:cubicBezTo>
                    <a:cubicBezTo>
                      <a:pt x="67070" y="967384"/>
                      <a:pt x="-1" y="805458"/>
                      <a:pt x="-1" y="636617"/>
                    </a:cubicBezTo>
                    <a:lnTo>
                      <a:pt x="0" y="636616"/>
                    </a:lnTo>
                    <a:close/>
                  </a:path>
                </a:pathLst>
              </a:custGeom>
            </p:spPr>
            <p:style>
              <a:lnRef idx="2">
                <a:schemeClr val="lt1">
                  <a:hueOff val="0"/>
                  <a:satOff val="0"/>
                  <a:lumOff val="0"/>
                  <a:alphaOff val="0"/>
                </a:schemeClr>
              </a:lnRef>
              <a:fillRef idx="1">
                <a:schemeClr val="accent5">
                  <a:hueOff val="3257024"/>
                  <a:satOff val="11196"/>
                  <a:lumOff val="-53726"/>
                  <a:alphaOff val="0"/>
                </a:schemeClr>
              </a:fillRef>
              <a:effectRef idx="0">
                <a:schemeClr val="accent5">
                  <a:hueOff val="3257024"/>
                  <a:satOff val="11196"/>
                  <a:lumOff val="-53726"/>
                  <a:alphaOff val="0"/>
                </a:schemeClr>
              </a:effectRef>
              <a:fontRef idx="minor">
                <a:schemeClr val="lt1"/>
              </a:fontRef>
            </p:style>
            <p:txBody>
              <a:bodyPr lIns="271804" tIns="403652" rIns="271805" bIns="403652" spcCol="1270" anchor="ctr"/>
              <a:lstStyle/>
              <a:p>
                <a:pPr algn="ctr" defTabSz="533400" fontAlgn="auto">
                  <a:lnSpc>
                    <a:spcPct val="90000"/>
                  </a:lnSpc>
                  <a:spcBef>
                    <a:spcPts val="0"/>
                  </a:spcBef>
                  <a:spcAft>
                    <a:spcPct val="35000"/>
                  </a:spcAft>
                  <a:defRPr/>
                </a:pPr>
                <a:r>
                  <a:rPr lang="de-DE" sz="1200" dirty="0">
                    <a:solidFill>
                      <a:schemeClr val="bg1"/>
                    </a:solidFill>
                  </a:rPr>
                  <a:t>Kerngemeinde</a:t>
                </a:r>
              </a:p>
            </p:txBody>
          </p:sp>
        </p:grpSp>
        <p:grpSp>
          <p:nvGrpSpPr>
            <p:cNvPr id="4" name="Gruppieren 33"/>
            <p:cNvGrpSpPr/>
            <p:nvPr/>
          </p:nvGrpSpPr>
          <p:grpSpPr>
            <a:xfrm>
              <a:off x="6715140" y="1148144"/>
              <a:ext cx="1482364" cy="2635480"/>
              <a:chOff x="5823003" y="1039565"/>
              <a:chExt cx="1482364" cy="2635480"/>
            </a:xfr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p:grpSpPr>
          <p:sp>
            <p:nvSpPr>
              <p:cNvPr id="122" name="Freihandform 121"/>
              <p:cNvSpPr/>
              <p:nvPr/>
            </p:nvSpPr>
            <p:spPr>
              <a:xfrm rot="3205879">
                <a:off x="6013885" y="2953516"/>
                <a:ext cx="952009" cy="26191"/>
              </a:xfrm>
              <a:custGeom>
                <a:avLst/>
                <a:gdLst/>
                <a:ahLst/>
                <a:cxnLst/>
                <a:rect l="0" t="0" r="0" b="0"/>
                <a:pathLst>
                  <a:path>
                    <a:moveTo>
                      <a:pt x="0" y="13095"/>
                    </a:moveTo>
                    <a:lnTo>
                      <a:pt x="952009"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3" name="Freihandform 122"/>
              <p:cNvSpPr/>
              <p:nvPr/>
            </p:nvSpPr>
            <p:spPr>
              <a:xfrm rot="7230546">
                <a:off x="5911483" y="2579178"/>
                <a:ext cx="18483" cy="26191"/>
              </a:xfrm>
              <a:custGeom>
                <a:avLst/>
                <a:gdLst/>
                <a:ahLst/>
                <a:cxnLst/>
                <a:rect l="0" t="0" r="0" b="0"/>
                <a:pathLst>
                  <a:path>
                    <a:moveTo>
                      <a:pt x="0" y="13095"/>
                    </a:moveTo>
                    <a:lnTo>
                      <a:pt x="18483"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4" name="Freihandform 123"/>
              <p:cNvSpPr/>
              <p:nvPr/>
            </p:nvSpPr>
            <p:spPr>
              <a:xfrm rot="21177118">
                <a:off x="6258542" y="2297879"/>
                <a:ext cx="590605" cy="26191"/>
              </a:xfrm>
              <a:custGeom>
                <a:avLst/>
                <a:gdLst/>
                <a:ahLst/>
                <a:cxnLst/>
                <a:rect l="0" t="0" r="0" b="0"/>
                <a:pathLst>
                  <a:path>
                    <a:moveTo>
                      <a:pt x="0" y="13095"/>
                    </a:moveTo>
                    <a:lnTo>
                      <a:pt x="590605"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5" name="Freihandform 124"/>
              <p:cNvSpPr/>
              <p:nvPr/>
            </p:nvSpPr>
            <p:spPr>
              <a:xfrm rot="19155069">
                <a:off x="6150595" y="1881720"/>
                <a:ext cx="908985" cy="26191"/>
              </a:xfrm>
              <a:custGeom>
                <a:avLst/>
                <a:gdLst/>
                <a:ahLst/>
                <a:cxnLst/>
                <a:rect l="0" t="0" r="0" b="0"/>
                <a:pathLst>
                  <a:path>
                    <a:moveTo>
                      <a:pt x="0" y="13095"/>
                    </a:moveTo>
                    <a:lnTo>
                      <a:pt x="908985"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6" name="Freihandform 125"/>
              <p:cNvSpPr/>
              <p:nvPr/>
            </p:nvSpPr>
            <p:spPr>
              <a:xfrm rot="17136870">
                <a:off x="5901000" y="1875438"/>
                <a:ext cx="568480" cy="26191"/>
              </a:xfrm>
              <a:custGeom>
                <a:avLst/>
                <a:gdLst/>
                <a:ahLst/>
                <a:cxnLst/>
                <a:rect l="0" t="0" r="0" b="0"/>
                <a:pathLst>
                  <a:path>
                    <a:moveTo>
                      <a:pt x="0" y="13095"/>
                    </a:moveTo>
                    <a:lnTo>
                      <a:pt x="568480"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7" name="Freihandform 126"/>
              <p:cNvSpPr/>
              <p:nvPr/>
            </p:nvSpPr>
            <p:spPr>
              <a:xfrm rot="18043454">
                <a:off x="5970322" y="1789143"/>
                <a:ext cx="837667" cy="26191"/>
              </a:xfrm>
              <a:custGeom>
                <a:avLst/>
                <a:gdLst/>
                <a:ahLst/>
                <a:cxnLst/>
                <a:rect l="0" t="0" r="0" b="0"/>
                <a:pathLst>
                  <a:path>
                    <a:moveTo>
                      <a:pt x="0" y="13095"/>
                    </a:moveTo>
                    <a:lnTo>
                      <a:pt x="837667"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8" name="Ellipse 127"/>
              <p:cNvSpPr/>
              <p:nvPr/>
            </p:nvSpPr>
            <p:spPr>
              <a:xfrm>
                <a:off x="5823003" y="2158961"/>
                <a:ext cx="602897" cy="602897"/>
              </a:xfrm>
              <a:prstGeom prst="ellipse">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9" name="Freihandform 128"/>
              <p:cNvSpPr/>
              <p:nvPr/>
            </p:nvSpPr>
            <p:spPr>
              <a:xfrm>
                <a:off x="6791863" y="2071397"/>
                <a:ext cx="513504" cy="492279"/>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solidFill>
                <a:schemeClr val="tx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63770" tIns="63770" rIns="63770" bIns="63770" spcCol="1270" anchor="ctr"/>
              <a:lstStyle/>
              <a:p>
                <a:pPr algn="ctr" defTabSz="755650" fontAlgn="auto">
                  <a:lnSpc>
                    <a:spcPct val="90000"/>
                  </a:lnSpc>
                  <a:spcBef>
                    <a:spcPct val="20000"/>
                  </a:spcBef>
                  <a:spcAft>
                    <a:spcPct val="35000"/>
                  </a:spcAft>
                  <a:defRPr/>
                </a:pPr>
                <a:endParaRPr lang="de-DE" sz="1700" dirty="0">
                  <a:solidFill>
                    <a:schemeClr val="tx1">
                      <a:lumMod val="50000"/>
                      <a:lumOff val="50000"/>
                    </a:schemeClr>
                  </a:solidFill>
                </a:endParaRPr>
              </a:p>
            </p:txBody>
          </p:sp>
          <p:sp>
            <p:nvSpPr>
              <p:cNvPr id="130" name="Freihandform 129"/>
              <p:cNvSpPr/>
              <p:nvPr/>
            </p:nvSpPr>
            <p:spPr>
              <a:xfrm>
                <a:off x="6412978" y="1221742"/>
                <a:ext cx="447362" cy="361738"/>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sp>
            <p:nvSpPr>
              <p:cNvPr id="131" name="Freihandform 130"/>
              <p:cNvSpPr/>
              <p:nvPr/>
            </p:nvSpPr>
            <p:spPr>
              <a:xfrm>
                <a:off x="6129560" y="1039565"/>
                <a:ext cx="369300" cy="581893"/>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sp>
            <p:nvSpPr>
              <p:cNvPr id="132" name="Freihandform 131"/>
              <p:cNvSpPr/>
              <p:nvPr/>
            </p:nvSpPr>
            <p:spPr>
              <a:xfrm>
                <a:off x="6763320" y="1525370"/>
                <a:ext cx="254994" cy="290001"/>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solidFill>
                <a:srgbClr val="FFC0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63770" tIns="63770" rIns="63770" bIns="63770" spcCol="1270" anchor="ctr"/>
              <a:lstStyle/>
              <a:p>
                <a:pPr algn="ctr" defTabSz="755650" fontAlgn="auto">
                  <a:lnSpc>
                    <a:spcPct val="90000"/>
                  </a:lnSpc>
                  <a:spcBef>
                    <a:spcPct val="20000"/>
                  </a:spcBef>
                  <a:spcAft>
                    <a:spcPct val="35000"/>
                  </a:spcAft>
                  <a:defRPr/>
                </a:pPr>
                <a:endParaRPr lang="de-DE" sz="1700" dirty="0">
                  <a:solidFill>
                    <a:schemeClr val="tx1">
                      <a:lumMod val="50000"/>
                      <a:lumOff val="50000"/>
                    </a:schemeClr>
                  </a:solidFill>
                </a:endParaRPr>
              </a:p>
            </p:txBody>
          </p:sp>
          <p:sp>
            <p:nvSpPr>
              <p:cNvPr id="133" name="Freihandform 132"/>
              <p:cNvSpPr/>
              <p:nvPr/>
            </p:nvSpPr>
            <p:spPr>
              <a:xfrm>
                <a:off x="6700377" y="3293014"/>
                <a:ext cx="394000" cy="382031"/>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grpSp>
        <p:grpSp>
          <p:nvGrpSpPr>
            <p:cNvPr id="5" name="Gruppieren 19"/>
            <p:cNvGrpSpPr>
              <a:grpSpLocks/>
            </p:cNvGrpSpPr>
            <p:nvPr/>
          </p:nvGrpSpPr>
          <p:grpSpPr bwMode="auto">
            <a:xfrm>
              <a:off x="7524980" y="3003924"/>
              <a:ext cx="1619017" cy="2493581"/>
              <a:chOff x="5648826" y="1180853"/>
              <a:chExt cx="1618458" cy="2494192"/>
            </a:xfrm>
          </p:grpSpPr>
          <p:sp>
            <p:nvSpPr>
              <p:cNvPr id="109" name="Freihandform 108"/>
              <p:cNvSpPr/>
              <p:nvPr/>
            </p:nvSpPr>
            <p:spPr>
              <a:xfrm rot="3205879">
                <a:off x="6013092" y="2954056"/>
                <a:ext cx="952760" cy="25981"/>
              </a:xfrm>
              <a:custGeom>
                <a:avLst/>
                <a:gdLst/>
                <a:ahLst/>
                <a:cxnLst/>
                <a:rect l="0" t="0" r="0" b="0"/>
                <a:pathLst>
                  <a:path>
                    <a:moveTo>
                      <a:pt x="0" y="13095"/>
                    </a:moveTo>
                    <a:lnTo>
                      <a:pt x="952009" y="1309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0" name="Freihandform 109"/>
              <p:cNvSpPr/>
              <p:nvPr/>
            </p:nvSpPr>
            <p:spPr>
              <a:xfrm rot="7230546">
                <a:off x="5910459" y="2578710"/>
                <a:ext cx="19712" cy="27606"/>
              </a:xfrm>
              <a:custGeom>
                <a:avLst/>
                <a:gdLst/>
                <a:ahLst/>
                <a:cxnLst/>
                <a:rect l="0" t="0" r="0" b="0"/>
                <a:pathLst>
                  <a:path>
                    <a:moveTo>
                      <a:pt x="0" y="13095"/>
                    </a:moveTo>
                    <a:lnTo>
                      <a:pt x="18483" y="1309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1" name="Freihandform 110"/>
              <p:cNvSpPr/>
              <p:nvPr/>
            </p:nvSpPr>
            <p:spPr>
              <a:xfrm rot="21177118">
                <a:off x="6257262" y="2298472"/>
                <a:ext cx="592703" cy="24641"/>
              </a:xfrm>
              <a:custGeom>
                <a:avLst/>
                <a:gdLst/>
                <a:ahLst/>
                <a:cxnLst/>
                <a:rect l="0" t="0" r="0" b="0"/>
                <a:pathLst>
                  <a:path>
                    <a:moveTo>
                      <a:pt x="0" y="13095"/>
                    </a:moveTo>
                    <a:lnTo>
                      <a:pt x="590605" y="1309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2" name="Freihandform 111"/>
              <p:cNvSpPr/>
              <p:nvPr/>
            </p:nvSpPr>
            <p:spPr>
              <a:xfrm rot="19155069">
                <a:off x="6150089" y="1882872"/>
                <a:ext cx="909351" cy="24640"/>
              </a:xfrm>
              <a:custGeom>
                <a:avLst/>
                <a:gdLst/>
                <a:ahLst/>
                <a:cxnLst/>
                <a:rect l="0" t="0" r="0" b="0"/>
                <a:pathLst>
                  <a:path>
                    <a:moveTo>
                      <a:pt x="0" y="13095"/>
                    </a:moveTo>
                    <a:lnTo>
                      <a:pt x="908985" y="1309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3" name="Freihandform 112"/>
              <p:cNvSpPr/>
              <p:nvPr/>
            </p:nvSpPr>
            <p:spPr>
              <a:xfrm rot="17136870">
                <a:off x="5900817" y="1877263"/>
                <a:ext cx="568370" cy="24358"/>
              </a:xfrm>
              <a:custGeom>
                <a:avLst/>
                <a:gdLst/>
                <a:ahLst/>
                <a:cxnLst/>
                <a:rect l="0" t="0" r="0" b="0"/>
                <a:pathLst>
                  <a:path>
                    <a:moveTo>
                      <a:pt x="0" y="13095"/>
                    </a:moveTo>
                    <a:lnTo>
                      <a:pt x="568480" y="1309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4" name="Freihandform 113"/>
              <p:cNvSpPr/>
              <p:nvPr/>
            </p:nvSpPr>
            <p:spPr>
              <a:xfrm rot="18043454">
                <a:off x="5969908" y="1789390"/>
                <a:ext cx="837771" cy="25981"/>
              </a:xfrm>
              <a:custGeom>
                <a:avLst/>
                <a:gdLst/>
                <a:ahLst/>
                <a:cxnLst/>
                <a:rect l="0" t="0" r="0" b="0"/>
                <a:pathLst>
                  <a:path>
                    <a:moveTo>
                      <a:pt x="0" y="13095"/>
                    </a:moveTo>
                    <a:lnTo>
                      <a:pt x="837667" y="1309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6" name="Freihandform 115"/>
              <p:cNvSpPr/>
              <p:nvPr/>
            </p:nvSpPr>
            <p:spPr>
              <a:xfrm>
                <a:off x="6515453" y="1180853"/>
                <a:ext cx="190059" cy="286417"/>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sp>
            <p:nvSpPr>
              <p:cNvPr id="117" name="Freihandform 116"/>
              <p:cNvSpPr/>
              <p:nvPr/>
            </p:nvSpPr>
            <p:spPr>
              <a:xfrm>
                <a:off x="6128979" y="1379735"/>
                <a:ext cx="311951" cy="241948"/>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solidFill>
                <a:schemeClr val="accent1">
                  <a:lumMod val="2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sp>
            <p:nvSpPr>
              <p:cNvPr id="118" name="Freihandform 117"/>
              <p:cNvSpPr/>
              <p:nvPr/>
            </p:nvSpPr>
            <p:spPr>
              <a:xfrm>
                <a:off x="6905175" y="1446031"/>
                <a:ext cx="362109" cy="215079"/>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63770" tIns="63770" rIns="63770" bIns="63770" spcCol="1270" anchor="ctr"/>
              <a:lstStyle/>
              <a:p>
                <a:pPr algn="ctr" defTabSz="755650" fontAlgn="auto">
                  <a:lnSpc>
                    <a:spcPct val="90000"/>
                  </a:lnSpc>
                  <a:spcBef>
                    <a:spcPct val="20000"/>
                  </a:spcBef>
                  <a:spcAft>
                    <a:spcPct val="35000"/>
                  </a:spcAft>
                  <a:defRPr/>
                </a:pPr>
                <a:endParaRPr lang="de-DE" sz="1700" dirty="0">
                  <a:solidFill>
                    <a:schemeClr val="tx1">
                      <a:lumMod val="50000"/>
                      <a:lumOff val="50000"/>
                    </a:schemeClr>
                  </a:solidFill>
                </a:endParaRPr>
              </a:p>
            </p:txBody>
          </p:sp>
          <p:sp>
            <p:nvSpPr>
              <p:cNvPr id="119" name="Freihandform 118"/>
              <p:cNvSpPr/>
              <p:nvPr/>
            </p:nvSpPr>
            <p:spPr>
              <a:xfrm>
                <a:off x="6845093" y="2071780"/>
                <a:ext cx="362117" cy="361392"/>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63770" tIns="63770" rIns="63770" bIns="63770" spcCol="1270" anchor="ctr"/>
              <a:lstStyle/>
              <a:p>
                <a:pPr algn="ctr" defTabSz="755650" fontAlgn="auto">
                  <a:lnSpc>
                    <a:spcPct val="90000"/>
                  </a:lnSpc>
                  <a:spcBef>
                    <a:spcPct val="20000"/>
                  </a:spcBef>
                  <a:spcAft>
                    <a:spcPct val="35000"/>
                  </a:spcAft>
                  <a:defRPr/>
                </a:pPr>
                <a:endParaRPr lang="de-DE" sz="1700" dirty="0">
                  <a:solidFill>
                    <a:schemeClr val="tx1">
                      <a:lumMod val="50000"/>
                      <a:lumOff val="50000"/>
                    </a:schemeClr>
                  </a:solidFill>
                </a:endParaRPr>
              </a:p>
            </p:txBody>
          </p:sp>
          <p:sp>
            <p:nvSpPr>
              <p:cNvPr id="120" name="Freihandform 119"/>
              <p:cNvSpPr/>
              <p:nvPr/>
            </p:nvSpPr>
            <p:spPr>
              <a:xfrm>
                <a:off x="5648826" y="2159580"/>
                <a:ext cx="647913" cy="643934"/>
              </a:xfrm>
              <a:custGeom>
                <a:avLst/>
                <a:gdLst>
                  <a:gd name="connsiteX0" fmla="*/ 0 w 646839"/>
                  <a:gd name="connsiteY0" fmla="*/ 272729 h 545458"/>
                  <a:gd name="connsiteX1" fmla="*/ 114926 w 646839"/>
                  <a:gd name="connsiteY1" fmla="*/ 64235 h 545458"/>
                  <a:gd name="connsiteX2" fmla="*/ 323420 w 646839"/>
                  <a:gd name="connsiteY2" fmla="*/ 0 h 545458"/>
                  <a:gd name="connsiteX3" fmla="*/ 531914 w 646839"/>
                  <a:gd name="connsiteY3" fmla="*/ 64235 h 545458"/>
                  <a:gd name="connsiteX4" fmla="*/ 646839 w 646839"/>
                  <a:gd name="connsiteY4" fmla="*/ 272730 h 545458"/>
                  <a:gd name="connsiteX5" fmla="*/ 531913 w 646839"/>
                  <a:gd name="connsiteY5" fmla="*/ 481224 h 545458"/>
                  <a:gd name="connsiteX6" fmla="*/ 323419 w 646839"/>
                  <a:gd name="connsiteY6" fmla="*/ 545459 h 545458"/>
                  <a:gd name="connsiteX7" fmla="*/ 114925 w 646839"/>
                  <a:gd name="connsiteY7" fmla="*/ 481224 h 545458"/>
                  <a:gd name="connsiteX8" fmla="*/ -1 w 646839"/>
                  <a:gd name="connsiteY8" fmla="*/ 272730 h 545458"/>
                  <a:gd name="connsiteX9" fmla="*/ 0 w 646839"/>
                  <a:gd name="connsiteY9" fmla="*/ 272729 h 545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6839" h="545458">
                    <a:moveTo>
                      <a:pt x="0" y="272729"/>
                    </a:moveTo>
                    <a:cubicBezTo>
                      <a:pt x="0" y="192345"/>
                      <a:pt x="42053" y="116055"/>
                      <a:pt x="114926" y="64235"/>
                    </a:cubicBezTo>
                    <a:cubicBezTo>
                      <a:pt x="173262" y="22753"/>
                      <a:pt x="247112" y="0"/>
                      <a:pt x="323420" y="0"/>
                    </a:cubicBezTo>
                    <a:cubicBezTo>
                      <a:pt x="399728" y="0"/>
                      <a:pt x="473579" y="22753"/>
                      <a:pt x="531914" y="64235"/>
                    </a:cubicBezTo>
                    <a:cubicBezTo>
                      <a:pt x="604787" y="116055"/>
                      <a:pt x="646840" y="192345"/>
                      <a:pt x="646839" y="272730"/>
                    </a:cubicBezTo>
                    <a:cubicBezTo>
                      <a:pt x="646839" y="353114"/>
                      <a:pt x="604786" y="429404"/>
                      <a:pt x="531913" y="481224"/>
                    </a:cubicBezTo>
                    <a:cubicBezTo>
                      <a:pt x="473577" y="522706"/>
                      <a:pt x="399727" y="545459"/>
                      <a:pt x="323419" y="545459"/>
                    </a:cubicBezTo>
                    <a:cubicBezTo>
                      <a:pt x="247111" y="545459"/>
                      <a:pt x="173260" y="522706"/>
                      <a:pt x="114925" y="481224"/>
                    </a:cubicBezTo>
                    <a:cubicBezTo>
                      <a:pt x="42052" y="429404"/>
                      <a:pt x="-1" y="353114"/>
                      <a:pt x="-1" y="272730"/>
                    </a:cubicBezTo>
                    <a:lnTo>
                      <a:pt x="0" y="272729"/>
                    </a:lnTo>
                    <a:close/>
                  </a:path>
                </a:pathLst>
              </a:custGeom>
              <a:solidFill>
                <a:srgbClr val="C000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10602" tIns="95755" rIns="110602" bIns="95755" spcCol="1270" anchor="ctr"/>
              <a:lstStyle/>
              <a:p>
                <a:pPr algn="ctr" defTabSz="1111250" fontAlgn="auto">
                  <a:lnSpc>
                    <a:spcPct val="90000"/>
                  </a:lnSpc>
                  <a:spcBef>
                    <a:spcPct val="20000"/>
                  </a:spcBef>
                  <a:spcAft>
                    <a:spcPct val="35000"/>
                  </a:spcAft>
                  <a:defRPr/>
                </a:pPr>
                <a:endParaRPr lang="de-DE" sz="2500" dirty="0">
                  <a:solidFill>
                    <a:schemeClr val="tx1">
                      <a:lumMod val="50000"/>
                      <a:lumOff val="50000"/>
                    </a:schemeClr>
                  </a:solidFill>
                </a:endParaRPr>
              </a:p>
            </p:txBody>
          </p:sp>
          <p:sp>
            <p:nvSpPr>
              <p:cNvPr id="121" name="Freihandform 120"/>
              <p:cNvSpPr/>
              <p:nvPr/>
            </p:nvSpPr>
            <p:spPr>
              <a:xfrm>
                <a:off x="6700572" y="3313653"/>
                <a:ext cx="362116" cy="361392"/>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solidFill>
                <a:schemeClr val="tx1">
                  <a:lumMod val="65000"/>
                  <a:lumOff val="3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grpSp>
        <p:grpSp>
          <p:nvGrpSpPr>
            <p:cNvPr id="6" name="Gruppieren 48"/>
            <p:cNvGrpSpPr/>
            <p:nvPr/>
          </p:nvGrpSpPr>
          <p:grpSpPr>
            <a:xfrm rot="19941209">
              <a:off x="5665067" y="1494131"/>
              <a:ext cx="1344200" cy="2421285"/>
              <a:chOff x="5823003" y="1023632"/>
              <a:chExt cx="1547991" cy="2651413"/>
            </a:xfrm>
            <a:solidFill>
              <a:schemeClr val="accent2">
                <a:lumMod val="40000"/>
                <a:lumOff val="60000"/>
              </a:schemeClr>
            </a:solidFill>
          </p:grpSpPr>
          <p:sp>
            <p:nvSpPr>
              <p:cNvPr id="97" name="Freihandform 96"/>
              <p:cNvSpPr/>
              <p:nvPr/>
            </p:nvSpPr>
            <p:spPr>
              <a:xfrm rot="3205879">
                <a:off x="6013885" y="2953516"/>
                <a:ext cx="952009" cy="26191"/>
              </a:xfrm>
              <a:custGeom>
                <a:avLst/>
                <a:gdLst/>
                <a:ahLst/>
                <a:cxnLst/>
                <a:rect l="0" t="0" r="0" b="0"/>
                <a:pathLst>
                  <a:path>
                    <a:moveTo>
                      <a:pt x="0" y="13095"/>
                    </a:moveTo>
                    <a:lnTo>
                      <a:pt x="952009"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8" name="Freihandform 97"/>
              <p:cNvSpPr/>
              <p:nvPr/>
            </p:nvSpPr>
            <p:spPr>
              <a:xfrm rot="7230546">
                <a:off x="5911483" y="2579178"/>
                <a:ext cx="18483" cy="26191"/>
              </a:xfrm>
              <a:custGeom>
                <a:avLst/>
                <a:gdLst/>
                <a:ahLst/>
                <a:cxnLst/>
                <a:rect l="0" t="0" r="0" b="0"/>
                <a:pathLst>
                  <a:path>
                    <a:moveTo>
                      <a:pt x="0" y="13095"/>
                    </a:moveTo>
                    <a:lnTo>
                      <a:pt x="18483"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9" name="Freihandform 98"/>
              <p:cNvSpPr/>
              <p:nvPr/>
            </p:nvSpPr>
            <p:spPr>
              <a:xfrm rot="21177118">
                <a:off x="6258542" y="2297879"/>
                <a:ext cx="590605" cy="26191"/>
              </a:xfrm>
              <a:custGeom>
                <a:avLst/>
                <a:gdLst/>
                <a:ahLst/>
                <a:cxnLst/>
                <a:rect l="0" t="0" r="0" b="0"/>
                <a:pathLst>
                  <a:path>
                    <a:moveTo>
                      <a:pt x="0" y="13095"/>
                    </a:moveTo>
                    <a:lnTo>
                      <a:pt x="590605"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0" name="Freihandform 99"/>
              <p:cNvSpPr/>
              <p:nvPr/>
            </p:nvSpPr>
            <p:spPr>
              <a:xfrm rot="19155069">
                <a:off x="6150595" y="1881720"/>
                <a:ext cx="908985" cy="26191"/>
              </a:xfrm>
              <a:custGeom>
                <a:avLst/>
                <a:gdLst/>
                <a:ahLst/>
                <a:cxnLst/>
                <a:rect l="0" t="0" r="0" b="0"/>
                <a:pathLst>
                  <a:path>
                    <a:moveTo>
                      <a:pt x="0" y="13095"/>
                    </a:moveTo>
                    <a:lnTo>
                      <a:pt x="908985"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1" name="Freihandform 100"/>
              <p:cNvSpPr/>
              <p:nvPr/>
            </p:nvSpPr>
            <p:spPr>
              <a:xfrm rot="17136870">
                <a:off x="5901000" y="1875438"/>
                <a:ext cx="568480" cy="26191"/>
              </a:xfrm>
              <a:custGeom>
                <a:avLst/>
                <a:gdLst/>
                <a:ahLst/>
                <a:cxnLst/>
                <a:rect l="0" t="0" r="0" b="0"/>
                <a:pathLst>
                  <a:path>
                    <a:moveTo>
                      <a:pt x="0" y="13095"/>
                    </a:moveTo>
                    <a:lnTo>
                      <a:pt x="568480"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2" name="Freihandform 101"/>
              <p:cNvSpPr/>
              <p:nvPr/>
            </p:nvSpPr>
            <p:spPr>
              <a:xfrm rot="18043454">
                <a:off x="5970322" y="1789143"/>
                <a:ext cx="837667" cy="26191"/>
              </a:xfrm>
              <a:custGeom>
                <a:avLst/>
                <a:gdLst/>
                <a:ahLst/>
                <a:cxnLst/>
                <a:rect l="0" t="0" r="0" b="0"/>
                <a:pathLst>
                  <a:path>
                    <a:moveTo>
                      <a:pt x="0" y="13095"/>
                    </a:moveTo>
                    <a:lnTo>
                      <a:pt x="837667"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3" name="Ellipse 102"/>
              <p:cNvSpPr/>
              <p:nvPr/>
            </p:nvSpPr>
            <p:spPr>
              <a:xfrm>
                <a:off x="5823003" y="2158961"/>
                <a:ext cx="602897" cy="602897"/>
              </a:xfrm>
              <a:prstGeom prst="ellipse">
                <a:avLst/>
              </a:prstGeom>
              <a:solidFill>
                <a:srgbClr val="7030A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4" name="Freihandform 103"/>
              <p:cNvSpPr/>
              <p:nvPr/>
            </p:nvSpPr>
            <p:spPr>
              <a:xfrm>
                <a:off x="6845548" y="2101313"/>
                <a:ext cx="483646" cy="332105"/>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solidFill>
                <a:srgbClr val="00B0F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63770" tIns="63770" rIns="63770" bIns="63770" spcCol="1270" anchor="ctr"/>
              <a:lstStyle/>
              <a:p>
                <a:pPr algn="ctr" defTabSz="755650" fontAlgn="auto">
                  <a:lnSpc>
                    <a:spcPct val="90000"/>
                  </a:lnSpc>
                  <a:spcBef>
                    <a:spcPct val="20000"/>
                  </a:spcBef>
                  <a:spcAft>
                    <a:spcPct val="35000"/>
                  </a:spcAft>
                  <a:defRPr/>
                </a:pPr>
                <a:endParaRPr lang="de-DE" sz="1700" dirty="0">
                  <a:solidFill>
                    <a:schemeClr val="tx1">
                      <a:lumMod val="50000"/>
                      <a:lumOff val="50000"/>
                    </a:schemeClr>
                  </a:solidFill>
                </a:endParaRPr>
              </a:p>
            </p:txBody>
          </p:sp>
          <p:sp>
            <p:nvSpPr>
              <p:cNvPr id="105" name="Freihandform 104"/>
              <p:cNvSpPr/>
              <p:nvPr/>
            </p:nvSpPr>
            <p:spPr>
              <a:xfrm>
                <a:off x="6514695" y="1023632"/>
                <a:ext cx="460953" cy="443915"/>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sp>
            <p:nvSpPr>
              <p:cNvPr id="106" name="Freihandform 105"/>
              <p:cNvSpPr/>
              <p:nvPr/>
            </p:nvSpPr>
            <p:spPr>
              <a:xfrm>
                <a:off x="6129561" y="1259720"/>
                <a:ext cx="361738" cy="361738"/>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sp>
            <p:nvSpPr>
              <p:cNvPr id="107" name="Freihandform 106"/>
              <p:cNvSpPr/>
              <p:nvPr/>
            </p:nvSpPr>
            <p:spPr>
              <a:xfrm>
                <a:off x="6905563" y="1299199"/>
                <a:ext cx="465431" cy="413285"/>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solidFill>
                <a:srgbClr val="00B05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63770" tIns="63770" rIns="63770" bIns="63770" spcCol="1270" anchor="ctr"/>
              <a:lstStyle/>
              <a:p>
                <a:pPr algn="ctr" defTabSz="755650" fontAlgn="auto">
                  <a:lnSpc>
                    <a:spcPct val="90000"/>
                  </a:lnSpc>
                  <a:spcBef>
                    <a:spcPct val="20000"/>
                  </a:spcBef>
                  <a:spcAft>
                    <a:spcPct val="35000"/>
                  </a:spcAft>
                  <a:defRPr/>
                </a:pPr>
                <a:endParaRPr lang="de-DE" sz="1700" dirty="0">
                  <a:solidFill>
                    <a:schemeClr val="tx1">
                      <a:lumMod val="50000"/>
                      <a:lumOff val="50000"/>
                    </a:schemeClr>
                  </a:solidFill>
                </a:endParaRPr>
              </a:p>
            </p:txBody>
          </p:sp>
          <p:sp>
            <p:nvSpPr>
              <p:cNvPr id="108" name="Freihandform 107"/>
              <p:cNvSpPr/>
              <p:nvPr/>
            </p:nvSpPr>
            <p:spPr>
              <a:xfrm>
                <a:off x="6700378" y="3313307"/>
                <a:ext cx="361738" cy="361738"/>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grpSp>
        <p:grpSp>
          <p:nvGrpSpPr>
            <p:cNvPr id="7" name="Gruppieren 33"/>
            <p:cNvGrpSpPr/>
            <p:nvPr/>
          </p:nvGrpSpPr>
          <p:grpSpPr>
            <a:xfrm rot="3675946">
              <a:off x="4982814" y="2759698"/>
              <a:ext cx="1448816" cy="2292901"/>
              <a:chOff x="5654776" y="1105843"/>
              <a:chExt cx="1552555" cy="2569118"/>
            </a:xfrm>
            <a:gradFill>
              <a:gsLst>
                <a:gs pos="0">
                  <a:srgbClr val="FFEFD1"/>
                </a:gs>
                <a:gs pos="64999">
                  <a:srgbClr val="F0EBD5"/>
                </a:gs>
                <a:gs pos="100000">
                  <a:srgbClr val="D1C39F"/>
                </a:gs>
              </a:gsLst>
              <a:lin ang="5400000" scaled="0"/>
            </a:gradFill>
          </p:grpSpPr>
          <p:sp>
            <p:nvSpPr>
              <p:cNvPr id="85" name="Freihandform 84"/>
              <p:cNvSpPr/>
              <p:nvPr/>
            </p:nvSpPr>
            <p:spPr>
              <a:xfrm rot="3205879">
                <a:off x="6013885" y="2953516"/>
                <a:ext cx="952009" cy="26191"/>
              </a:xfrm>
              <a:custGeom>
                <a:avLst/>
                <a:gdLst/>
                <a:ahLst/>
                <a:cxnLst/>
                <a:rect l="0" t="0" r="0" b="0"/>
                <a:pathLst>
                  <a:path>
                    <a:moveTo>
                      <a:pt x="0" y="13095"/>
                    </a:moveTo>
                    <a:lnTo>
                      <a:pt x="952009"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6" name="Freihandform 85"/>
              <p:cNvSpPr/>
              <p:nvPr/>
            </p:nvSpPr>
            <p:spPr>
              <a:xfrm rot="7230546">
                <a:off x="5911483" y="2579178"/>
                <a:ext cx="18483" cy="26191"/>
              </a:xfrm>
              <a:custGeom>
                <a:avLst/>
                <a:gdLst/>
                <a:ahLst/>
                <a:cxnLst/>
                <a:rect l="0" t="0" r="0" b="0"/>
                <a:pathLst>
                  <a:path>
                    <a:moveTo>
                      <a:pt x="0" y="13095"/>
                    </a:moveTo>
                    <a:lnTo>
                      <a:pt x="18483"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7" name="Freihandform 86"/>
              <p:cNvSpPr/>
              <p:nvPr/>
            </p:nvSpPr>
            <p:spPr>
              <a:xfrm rot="21177118">
                <a:off x="6258542" y="2297879"/>
                <a:ext cx="590605" cy="26191"/>
              </a:xfrm>
              <a:custGeom>
                <a:avLst/>
                <a:gdLst/>
                <a:ahLst/>
                <a:cxnLst/>
                <a:rect l="0" t="0" r="0" b="0"/>
                <a:pathLst>
                  <a:path>
                    <a:moveTo>
                      <a:pt x="0" y="13095"/>
                    </a:moveTo>
                    <a:lnTo>
                      <a:pt x="590605"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8" name="Freihandform 87"/>
              <p:cNvSpPr/>
              <p:nvPr/>
            </p:nvSpPr>
            <p:spPr>
              <a:xfrm rot="19155069">
                <a:off x="6150595" y="1881720"/>
                <a:ext cx="908985" cy="26191"/>
              </a:xfrm>
              <a:custGeom>
                <a:avLst/>
                <a:gdLst/>
                <a:ahLst/>
                <a:cxnLst/>
                <a:rect l="0" t="0" r="0" b="0"/>
                <a:pathLst>
                  <a:path>
                    <a:moveTo>
                      <a:pt x="0" y="13095"/>
                    </a:moveTo>
                    <a:lnTo>
                      <a:pt x="908985"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9" name="Freihandform 88"/>
              <p:cNvSpPr/>
              <p:nvPr/>
            </p:nvSpPr>
            <p:spPr>
              <a:xfrm rot="17136870">
                <a:off x="5901000" y="1875438"/>
                <a:ext cx="568480" cy="26191"/>
              </a:xfrm>
              <a:custGeom>
                <a:avLst/>
                <a:gdLst/>
                <a:ahLst/>
                <a:cxnLst/>
                <a:rect l="0" t="0" r="0" b="0"/>
                <a:pathLst>
                  <a:path>
                    <a:moveTo>
                      <a:pt x="0" y="13095"/>
                    </a:moveTo>
                    <a:lnTo>
                      <a:pt x="568480"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0" name="Freihandform 89"/>
              <p:cNvSpPr/>
              <p:nvPr/>
            </p:nvSpPr>
            <p:spPr>
              <a:xfrm rot="18043454">
                <a:off x="5970322" y="1789143"/>
                <a:ext cx="837667" cy="26191"/>
              </a:xfrm>
              <a:custGeom>
                <a:avLst/>
                <a:gdLst/>
                <a:ahLst/>
                <a:cxnLst/>
                <a:rect l="0" t="0" r="0" b="0"/>
                <a:pathLst>
                  <a:path>
                    <a:moveTo>
                      <a:pt x="0" y="13095"/>
                    </a:moveTo>
                    <a:lnTo>
                      <a:pt x="837667" y="13095"/>
                    </a:lnTo>
                  </a:path>
                </a:pathLst>
              </a:custGeom>
              <a:grp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1" name="Ellipse 90"/>
              <p:cNvSpPr/>
              <p:nvPr/>
            </p:nvSpPr>
            <p:spPr>
              <a:xfrm>
                <a:off x="5654776" y="2077530"/>
                <a:ext cx="760043" cy="766350"/>
              </a:xfrm>
              <a:prstGeom prst="ellipse">
                <a:avLst/>
              </a:pr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2" name="Freihandform 91"/>
              <p:cNvSpPr/>
              <p:nvPr/>
            </p:nvSpPr>
            <p:spPr>
              <a:xfrm>
                <a:off x="6986680" y="2163313"/>
                <a:ext cx="220651" cy="270020"/>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solidFill>
                <a:srgbClr val="FFC0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63770" tIns="63770" rIns="63770" bIns="63770" spcCol="1270" anchor="ctr"/>
              <a:lstStyle/>
              <a:p>
                <a:pPr algn="ctr" defTabSz="755650" fontAlgn="auto">
                  <a:lnSpc>
                    <a:spcPct val="90000"/>
                  </a:lnSpc>
                  <a:spcBef>
                    <a:spcPct val="20000"/>
                  </a:spcBef>
                  <a:spcAft>
                    <a:spcPct val="35000"/>
                  </a:spcAft>
                  <a:defRPr/>
                </a:pPr>
                <a:endParaRPr lang="de-DE" sz="1700" dirty="0">
                  <a:solidFill>
                    <a:schemeClr val="tx1">
                      <a:lumMod val="50000"/>
                      <a:lumOff val="50000"/>
                    </a:schemeClr>
                  </a:solidFill>
                </a:endParaRPr>
              </a:p>
            </p:txBody>
          </p:sp>
          <p:sp>
            <p:nvSpPr>
              <p:cNvPr id="93" name="Freihandform 92"/>
              <p:cNvSpPr/>
              <p:nvPr/>
            </p:nvSpPr>
            <p:spPr>
              <a:xfrm>
                <a:off x="6514679" y="1105843"/>
                <a:ext cx="361738" cy="361738"/>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solidFill>
                <a:srgbClr val="FF000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sp>
            <p:nvSpPr>
              <p:cNvPr id="94" name="Freihandform 93"/>
              <p:cNvSpPr/>
              <p:nvPr/>
            </p:nvSpPr>
            <p:spPr>
              <a:xfrm>
                <a:off x="6129561" y="1259720"/>
                <a:ext cx="361738" cy="361738"/>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sp>
            <p:nvSpPr>
              <p:cNvPr id="95" name="Freihandform 94"/>
              <p:cNvSpPr/>
              <p:nvPr/>
            </p:nvSpPr>
            <p:spPr>
              <a:xfrm>
                <a:off x="6730919" y="1570751"/>
                <a:ext cx="361738" cy="361738"/>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63770" tIns="63770" rIns="63770" bIns="63770" spcCol="1270" anchor="ctr"/>
              <a:lstStyle/>
              <a:p>
                <a:pPr algn="ctr" defTabSz="755650" fontAlgn="auto">
                  <a:lnSpc>
                    <a:spcPct val="90000"/>
                  </a:lnSpc>
                  <a:spcBef>
                    <a:spcPct val="20000"/>
                  </a:spcBef>
                  <a:spcAft>
                    <a:spcPct val="35000"/>
                  </a:spcAft>
                  <a:defRPr/>
                </a:pPr>
                <a:endParaRPr lang="de-DE" sz="1700" dirty="0">
                  <a:solidFill>
                    <a:schemeClr val="tx1">
                      <a:lumMod val="50000"/>
                      <a:lumOff val="50000"/>
                    </a:schemeClr>
                  </a:solidFill>
                </a:endParaRPr>
              </a:p>
            </p:txBody>
          </p:sp>
          <p:sp>
            <p:nvSpPr>
              <p:cNvPr id="96" name="Freihandform 95"/>
              <p:cNvSpPr/>
              <p:nvPr/>
            </p:nvSpPr>
            <p:spPr>
              <a:xfrm>
                <a:off x="6508659" y="3073453"/>
                <a:ext cx="553501" cy="601508"/>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59325" tIns="59325" rIns="59325" bIns="59325" spcCol="1270" anchor="ctr"/>
              <a:lstStyle/>
              <a:p>
                <a:pPr algn="ctr" defTabSz="444500" fontAlgn="auto">
                  <a:lnSpc>
                    <a:spcPct val="90000"/>
                  </a:lnSpc>
                  <a:spcBef>
                    <a:spcPct val="20000"/>
                  </a:spcBef>
                  <a:spcAft>
                    <a:spcPct val="35000"/>
                  </a:spcAft>
                  <a:defRPr/>
                </a:pPr>
                <a:endParaRPr lang="de-DE" sz="1000" dirty="0">
                  <a:solidFill>
                    <a:schemeClr val="tx1">
                      <a:lumMod val="50000"/>
                      <a:lumOff val="50000"/>
                    </a:schemeClr>
                  </a:solidFill>
                </a:endParaRPr>
              </a:p>
            </p:txBody>
          </p:sp>
        </p:grpSp>
      </p:grpSp>
      <p:sp>
        <p:nvSpPr>
          <p:cNvPr id="64" name="Freihandform 63"/>
          <p:cNvSpPr/>
          <p:nvPr/>
        </p:nvSpPr>
        <p:spPr bwMode="auto">
          <a:xfrm>
            <a:off x="7460378" y="2852664"/>
            <a:ext cx="633262" cy="583740"/>
          </a:xfrm>
          <a:custGeom>
            <a:avLst/>
            <a:gdLst>
              <a:gd name="connsiteX0" fmla="*/ 0 w 361738"/>
              <a:gd name="connsiteY0" fmla="*/ 180869 h 361738"/>
              <a:gd name="connsiteX1" fmla="*/ 52975 w 361738"/>
              <a:gd name="connsiteY1" fmla="*/ 52975 h 361738"/>
              <a:gd name="connsiteX2" fmla="*/ 180869 w 361738"/>
              <a:gd name="connsiteY2" fmla="*/ 0 h 361738"/>
              <a:gd name="connsiteX3" fmla="*/ 308763 w 361738"/>
              <a:gd name="connsiteY3" fmla="*/ 52975 h 361738"/>
              <a:gd name="connsiteX4" fmla="*/ 361738 w 361738"/>
              <a:gd name="connsiteY4" fmla="*/ 180869 h 361738"/>
              <a:gd name="connsiteX5" fmla="*/ 308763 w 361738"/>
              <a:gd name="connsiteY5" fmla="*/ 308763 h 361738"/>
              <a:gd name="connsiteX6" fmla="*/ 180869 w 361738"/>
              <a:gd name="connsiteY6" fmla="*/ 361738 h 361738"/>
              <a:gd name="connsiteX7" fmla="*/ 52975 w 361738"/>
              <a:gd name="connsiteY7" fmla="*/ 308763 h 361738"/>
              <a:gd name="connsiteX8" fmla="*/ 0 w 361738"/>
              <a:gd name="connsiteY8" fmla="*/ 180869 h 361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1738" h="361738">
                <a:moveTo>
                  <a:pt x="0" y="180869"/>
                </a:moveTo>
                <a:cubicBezTo>
                  <a:pt x="0" y="132900"/>
                  <a:pt x="19056" y="86895"/>
                  <a:pt x="52975" y="52975"/>
                </a:cubicBezTo>
                <a:cubicBezTo>
                  <a:pt x="86895" y="19056"/>
                  <a:pt x="132899" y="0"/>
                  <a:pt x="180869" y="0"/>
                </a:cubicBezTo>
                <a:cubicBezTo>
                  <a:pt x="228838" y="0"/>
                  <a:pt x="274843" y="19056"/>
                  <a:pt x="308763" y="52975"/>
                </a:cubicBezTo>
                <a:cubicBezTo>
                  <a:pt x="342682" y="86895"/>
                  <a:pt x="361738" y="132899"/>
                  <a:pt x="361738" y="180869"/>
                </a:cubicBezTo>
                <a:cubicBezTo>
                  <a:pt x="361738" y="228838"/>
                  <a:pt x="342682" y="274843"/>
                  <a:pt x="308763" y="308763"/>
                </a:cubicBezTo>
                <a:cubicBezTo>
                  <a:pt x="274843" y="342683"/>
                  <a:pt x="228839" y="361738"/>
                  <a:pt x="180869" y="361738"/>
                </a:cubicBezTo>
                <a:cubicBezTo>
                  <a:pt x="132900" y="361738"/>
                  <a:pt x="86895" y="342682"/>
                  <a:pt x="52975" y="308763"/>
                </a:cubicBezTo>
                <a:cubicBezTo>
                  <a:pt x="19055" y="274843"/>
                  <a:pt x="0" y="228839"/>
                  <a:pt x="0" y="180869"/>
                </a:cubicBezTo>
                <a:close/>
              </a:path>
            </a:pathLst>
          </a:custGeom>
          <a:solidFill>
            <a:schemeClr val="accent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63770" tIns="63770" rIns="63770" bIns="63770" spcCol="1270" anchor="ctr"/>
          <a:lstStyle/>
          <a:p>
            <a:pPr algn="ctr" defTabSz="755650" fontAlgn="auto">
              <a:lnSpc>
                <a:spcPct val="90000"/>
              </a:lnSpc>
              <a:spcBef>
                <a:spcPct val="20000"/>
              </a:spcBef>
              <a:spcAft>
                <a:spcPct val="35000"/>
              </a:spcAft>
              <a:defRPr/>
            </a:pPr>
            <a:endParaRPr lang="de-DE" sz="1700" dirty="0">
              <a:solidFill>
                <a:schemeClr val="tx1">
                  <a:lumMod val="50000"/>
                  <a:lumOff val="50000"/>
                </a:schemeClr>
              </a:solidFill>
            </a:endParaRPr>
          </a:p>
        </p:txBody>
      </p:sp>
      <p:sp>
        <p:nvSpPr>
          <p:cNvPr id="67" name="Titel 7"/>
          <p:cNvSpPr>
            <a:spLocks noGrp="1"/>
          </p:cNvSpPr>
          <p:nvPr>
            <p:ph type="title"/>
          </p:nvPr>
        </p:nvSpPr>
        <p:spPr>
          <a:xfrm>
            <a:off x="457200" y="274638"/>
            <a:ext cx="8229600" cy="1143000"/>
          </a:xfrm>
        </p:spPr>
        <p:txBody>
          <a:bodyPr>
            <a:normAutofit/>
          </a:bodyPr>
          <a:lstStyle/>
          <a:p>
            <a:r>
              <a:rPr lang="de-DE" sz="3200" dirty="0" smtClean="0">
                <a:solidFill>
                  <a:schemeClr val="bg1">
                    <a:lumMod val="50000"/>
                  </a:schemeClr>
                </a:solidFill>
              </a:rPr>
              <a:t>Netzwerkarbeit fördert sorgende Gemeinden</a:t>
            </a:r>
            <a:endParaRPr lang="de-DE" sz="3200" dirty="0">
              <a:solidFill>
                <a:schemeClr val="bg1">
                  <a:lumMod val="50000"/>
                </a:schemeClr>
              </a:solidFill>
            </a:endParaRPr>
          </a:p>
        </p:txBody>
      </p:sp>
      <p:sp>
        <p:nvSpPr>
          <p:cNvPr id="68" name="Textfeld 67"/>
          <p:cNvSpPr txBox="1"/>
          <p:nvPr/>
        </p:nvSpPr>
        <p:spPr>
          <a:xfrm>
            <a:off x="467544" y="260648"/>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extLst>
      <p:ext uri="{BB962C8B-B14F-4D97-AF65-F5344CB8AC3E}">
        <p14:creationId xmlns:p14="http://schemas.microsoft.com/office/powerpoint/2010/main" val="40005439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0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10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10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10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10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10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10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normAutofit/>
          </a:bodyPr>
          <a:lstStyle/>
          <a:p>
            <a:r>
              <a:rPr lang="de-DE" sz="3200" dirty="0" smtClean="0">
                <a:solidFill>
                  <a:schemeClr val="bg1">
                    <a:lumMod val="50000"/>
                  </a:schemeClr>
                </a:solidFill>
              </a:rPr>
              <a:t>Netzwerkarbeit fördert sorgende Gemeinden</a:t>
            </a:r>
            <a:endParaRPr lang="de-DE" sz="3200" dirty="0">
              <a:solidFill>
                <a:schemeClr val="bg1">
                  <a:lumMod val="50000"/>
                </a:schemeClr>
              </a:solidFill>
            </a:endParaRPr>
          </a:p>
        </p:txBody>
      </p:sp>
      <p:sp>
        <p:nvSpPr>
          <p:cNvPr id="9" name="Text Box 4"/>
          <p:cNvSpPr txBox="1">
            <a:spLocks noChangeArrowheads="1"/>
          </p:cNvSpPr>
          <p:nvPr/>
        </p:nvSpPr>
        <p:spPr bwMode="auto">
          <a:xfrm>
            <a:off x="1430137" y="2348880"/>
            <a:ext cx="6194324" cy="2942344"/>
          </a:xfrm>
          <a:prstGeom prst="rect">
            <a:avLst/>
          </a:prstGeom>
          <a:noFill/>
          <a:ln w="9525">
            <a:noFill/>
            <a:miter lim="800000"/>
            <a:headEnd/>
            <a:tailEnd/>
          </a:ln>
        </p:spPr>
        <p:txBody>
          <a:bodyPr wrap="none" anchor="ctr">
            <a:spAutoFit/>
          </a:bodyPr>
          <a:lstStyle/>
          <a:p>
            <a:pPr marL="273050" indent="-273050" algn="ctr">
              <a:spcBef>
                <a:spcPct val="40000"/>
              </a:spcBef>
            </a:pPr>
            <a:r>
              <a:rPr lang="de-DE" sz="2400" b="1" i="1" dirty="0">
                <a:solidFill>
                  <a:schemeClr val="tx1"/>
                </a:solidFill>
                <a:latin typeface="RotisSansSerif" pitchFamily="2" charset="0"/>
              </a:rPr>
              <a:t>Networking ist </a:t>
            </a:r>
            <a:r>
              <a:rPr lang="de-DE" sz="2400" b="1" i="1" dirty="0" smtClean="0">
                <a:solidFill>
                  <a:schemeClr val="tx1"/>
                </a:solidFill>
                <a:latin typeface="RotisSansSerif" pitchFamily="2" charset="0"/>
              </a:rPr>
              <a:t>eine soziale Fähigkeit,</a:t>
            </a:r>
          </a:p>
          <a:p>
            <a:pPr marL="273050" indent="-273050" algn="ctr">
              <a:spcBef>
                <a:spcPct val="40000"/>
              </a:spcBef>
            </a:pPr>
            <a:r>
              <a:rPr lang="de-DE" sz="2400" b="1" i="1" dirty="0" smtClean="0">
                <a:solidFill>
                  <a:schemeClr val="tx1"/>
                </a:solidFill>
                <a:latin typeface="RotisSansSerif" pitchFamily="2" charset="0"/>
              </a:rPr>
              <a:t> die Stärken anderer zu erkennen</a:t>
            </a:r>
          </a:p>
          <a:p>
            <a:pPr marL="273050" indent="-273050" algn="ctr">
              <a:spcBef>
                <a:spcPct val="40000"/>
              </a:spcBef>
            </a:pPr>
            <a:r>
              <a:rPr lang="de-DE" sz="2400" b="1" i="1" dirty="0" smtClean="0">
                <a:solidFill>
                  <a:schemeClr val="tx1"/>
                </a:solidFill>
                <a:latin typeface="RotisSansSerif" pitchFamily="2" charset="0"/>
              </a:rPr>
              <a:t> und sie mit den eigenen zu kombinieren</a:t>
            </a:r>
          </a:p>
          <a:p>
            <a:pPr marL="273050" indent="-273050" algn="ctr">
              <a:spcBef>
                <a:spcPct val="40000"/>
              </a:spcBef>
            </a:pPr>
            <a:r>
              <a:rPr lang="de-DE" sz="2400" b="1" i="1" smtClean="0">
                <a:solidFill>
                  <a:schemeClr val="tx1"/>
                </a:solidFill>
                <a:latin typeface="RotisSansSerif" pitchFamily="2" charset="0"/>
              </a:rPr>
              <a:t>[…], die </a:t>
            </a:r>
            <a:r>
              <a:rPr lang="de-DE" sz="2400" b="1" i="1" dirty="0" smtClean="0">
                <a:solidFill>
                  <a:schemeClr val="tx1"/>
                </a:solidFill>
                <a:latin typeface="RotisSansSerif" pitchFamily="2" charset="0"/>
              </a:rPr>
              <a:t>Kunst, Beziehungen </a:t>
            </a:r>
          </a:p>
          <a:p>
            <a:pPr marL="273050" indent="-273050" algn="ctr">
              <a:spcBef>
                <a:spcPct val="40000"/>
              </a:spcBef>
            </a:pPr>
            <a:r>
              <a:rPr lang="de-DE" sz="2400" b="1" i="1" dirty="0" smtClean="0">
                <a:solidFill>
                  <a:schemeClr val="tx1"/>
                </a:solidFill>
                <a:latin typeface="RotisSansSerif" pitchFamily="2" charset="0"/>
              </a:rPr>
              <a:t>aufzubauen, sie zu pflegen und zu nutzen</a:t>
            </a:r>
          </a:p>
          <a:p>
            <a:pPr marL="273050" indent="-273050" algn="ctr">
              <a:spcBef>
                <a:spcPct val="40000"/>
              </a:spcBef>
            </a:pPr>
            <a:r>
              <a:rPr lang="de-DE" sz="1200" dirty="0" smtClean="0">
                <a:latin typeface="RotisSansSerif ExtraBold" pitchFamily="2" charset="0"/>
              </a:rPr>
              <a:t> </a:t>
            </a:r>
            <a:br>
              <a:rPr lang="de-DE" sz="1200" dirty="0" smtClean="0">
                <a:latin typeface="RotisSansSerif ExtraBold" pitchFamily="2" charset="0"/>
              </a:rPr>
            </a:br>
            <a:r>
              <a:rPr lang="de-DE" sz="1000" dirty="0" smtClean="0">
                <a:solidFill>
                  <a:schemeClr val="tx1"/>
                </a:solidFill>
                <a:latin typeface="RotisSansSerif ExtraBold" pitchFamily="2" charset="0"/>
              </a:rPr>
              <a:t>Definition Kirsten Wolf</a:t>
            </a:r>
            <a:endParaRPr lang="de-DE" sz="1000" i="1" dirty="0" smtClean="0">
              <a:solidFill>
                <a:schemeClr val="tx1"/>
              </a:solidFill>
              <a:latin typeface="RotisSansSerif ExtraBold" pitchFamily="2" charset="0"/>
            </a:endParaRPr>
          </a:p>
        </p:txBody>
      </p:sp>
      <p:sp>
        <p:nvSpPr>
          <p:cNvPr id="5" name="Textfeld 4"/>
          <p:cNvSpPr txBox="1"/>
          <p:nvPr/>
        </p:nvSpPr>
        <p:spPr>
          <a:xfrm>
            <a:off x="467544" y="260648"/>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6"/>
          <p:cNvSpPr>
            <a:spLocks noGrp="1"/>
          </p:cNvSpPr>
          <p:nvPr>
            <p:ph idx="1"/>
          </p:nvPr>
        </p:nvSpPr>
        <p:spPr>
          <a:xfrm>
            <a:off x="899592" y="2060848"/>
            <a:ext cx="7787208" cy="4065315"/>
          </a:xfrm>
        </p:spPr>
        <p:txBody>
          <a:bodyPr>
            <a:normAutofit/>
          </a:bodyPr>
          <a:lstStyle/>
          <a:p>
            <a:pPr>
              <a:buNone/>
            </a:pPr>
            <a:r>
              <a:rPr lang="de-DE" sz="2000" dirty="0" smtClean="0"/>
              <a:t>Netze sind Grundformen in unserer Welt</a:t>
            </a:r>
          </a:p>
          <a:p>
            <a:pPr lvl="1">
              <a:buFontTx/>
              <a:buChar char="-"/>
            </a:pPr>
            <a:r>
              <a:rPr lang="de-DE" sz="2000" dirty="0" smtClean="0"/>
              <a:t>U-Bahn-Netze</a:t>
            </a:r>
          </a:p>
          <a:p>
            <a:pPr lvl="1">
              <a:buFontTx/>
              <a:buChar char="-"/>
            </a:pPr>
            <a:r>
              <a:rPr lang="de-DE" sz="2000" dirty="0" smtClean="0"/>
              <a:t>Nervenzellen</a:t>
            </a:r>
          </a:p>
          <a:p>
            <a:pPr lvl="1">
              <a:buFontTx/>
              <a:buChar char="-"/>
            </a:pPr>
            <a:r>
              <a:rPr lang="de-DE" sz="2000" dirty="0" smtClean="0"/>
              <a:t>Gehirnzellen</a:t>
            </a:r>
          </a:p>
          <a:p>
            <a:pPr lvl="1">
              <a:buFontTx/>
              <a:buChar char="-"/>
            </a:pPr>
            <a:r>
              <a:rPr lang="de-DE" sz="2000" dirty="0" smtClean="0"/>
              <a:t>Wurzelgeflechte</a:t>
            </a:r>
          </a:p>
          <a:p>
            <a:pPr lvl="1">
              <a:buFontTx/>
              <a:buChar char="-"/>
            </a:pPr>
            <a:r>
              <a:rPr lang="de-DE" sz="2000" dirty="0" smtClean="0"/>
              <a:t>Telefonnetze</a:t>
            </a:r>
          </a:p>
          <a:p>
            <a:pPr lvl="1">
              <a:buFontTx/>
              <a:buChar char="-"/>
            </a:pPr>
            <a:r>
              <a:rPr lang="de-DE" sz="2000" dirty="0" smtClean="0"/>
              <a:t>Soziale Netze im Internet</a:t>
            </a:r>
          </a:p>
          <a:p>
            <a:pPr lvl="1">
              <a:buFontTx/>
              <a:buChar char="-"/>
            </a:pPr>
            <a:r>
              <a:rPr lang="de-DE" sz="2000" dirty="0" smtClean="0"/>
              <a:t>…</a:t>
            </a:r>
          </a:p>
          <a:p>
            <a:pPr>
              <a:buFontTx/>
              <a:buChar char="-"/>
            </a:pPr>
            <a:endParaRPr lang="de-DE" sz="2000" dirty="0"/>
          </a:p>
        </p:txBody>
      </p:sp>
      <p:sp>
        <p:nvSpPr>
          <p:cNvPr id="8" name="Titel 7"/>
          <p:cNvSpPr>
            <a:spLocks noGrp="1"/>
          </p:cNvSpPr>
          <p:nvPr>
            <p:ph type="title"/>
          </p:nvPr>
        </p:nvSpPr>
        <p:spPr/>
        <p:txBody>
          <a:bodyPr>
            <a:normAutofit/>
          </a:bodyPr>
          <a:lstStyle/>
          <a:p>
            <a:r>
              <a:rPr lang="de-DE" sz="3200" dirty="0" smtClean="0">
                <a:solidFill>
                  <a:schemeClr val="bg1">
                    <a:lumMod val="50000"/>
                  </a:schemeClr>
                </a:solidFill>
              </a:rPr>
              <a:t>Netzwerkarbeit fördert sorgende Gemeinden</a:t>
            </a:r>
            <a:endParaRPr lang="de-DE" sz="3200" dirty="0">
              <a:solidFill>
                <a:schemeClr val="bg1">
                  <a:lumMod val="50000"/>
                </a:schemeClr>
              </a:solidFill>
            </a:endParaRPr>
          </a:p>
        </p:txBody>
      </p:sp>
      <p:sp>
        <p:nvSpPr>
          <p:cNvPr id="5" name="Textfeld 4"/>
          <p:cNvSpPr txBox="1"/>
          <p:nvPr/>
        </p:nvSpPr>
        <p:spPr>
          <a:xfrm>
            <a:off x="467544" y="260648"/>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Text Box 5"/>
          <p:cNvSpPr txBox="1">
            <a:spLocks noChangeArrowheads="1"/>
          </p:cNvSpPr>
          <p:nvPr/>
        </p:nvSpPr>
        <p:spPr bwMode="auto">
          <a:xfrm>
            <a:off x="827584" y="2636912"/>
            <a:ext cx="7488832" cy="3308598"/>
          </a:xfrm>
          <a:prstGeom prst="rect">
            <a:avLst/>
          </a:prstGeom>
          <a:noFill/>
          <a:ln w="9525">
            <a:noFill/>
            <a:miter lim="800000"/>
            <a:headEnd/>
            <a:tailEnd/>
          </a:ln>
          <a:effectLst/>
        </p:spPr>
        <p:txBody>
          <a:bodyPr wrap="square">
            <a:spAutoFit/>
          </a:bodyPr>
          <a:lstStyle/>
          <a:p>
            <a:pPr algn="l">
              <a:spcBef>
                <a:spcPct val="50000"/>
              </a:spcBef>
            </a:pPr>
            <a:r>
              <a:rPr lang="de-DE" sz="2000" i="1" dirty="0" smtClean="0">
                <a:solidFill>
                  <a:schemeClr val="tx1"/>
                </a:solidFill>
                <a:latin typeface="+mn-lt"/>
                <a:cs typeface="Times New Roman" pitchFamily="18" charset="0"/>
              </a:rPr>
              <a:t>„</a:t>
            </a:r>
            <a:r>
              <a:rPr lang="de-DE" sz="2000" i="1" dirty="0">
                <a:solidFill>
                  <a:schemeClr val="tx1"/>
                </a:solidFill>
                <a:latin typeface="+mn-lt"/>
                <a:cs typeface="Times New Roman" pitchFamily="18" charset="0"/>
              </a:rPr>
              <a:t>Der erste ‚Netzwerker’ der Menschheitsgeschichte war vermutlich Paulus. </a:t>
            </a:r>
            <a:r>
              <a:rPr lang="de-DE" sz="2000" i="1" dirty="0" smtClean="0">
                <a:solidFill>
                  <a:schemeClr val="tx1"/>
                </a:solidFill>
                <a:latin typeface="+mn-lt"/>
                <a:cs typeface="Times New Roman" pitchFamily="18" charset="0"/>
              </a:rPr>
              <a:t>[...] </a:t>
            </a:r>
          </a:p>
          <a:p>
            <a:pPr algn="l">
              <a:spcBef>
                <a:spcPct val="50000"/>
              </a:spcBef>
            </a:pPr>
            <a:r>
              <a:rPr lang="de-DE" sz="2000" i="1" dirty="0" smtClean="0">
                <a:solidFill>
                  <a:schemeClr val="tx1"/>
                </a:solidFill>
                <a:latin typeface="+mn-lt"/>
                <a:cs typeface="Times New Roman" pitchFamily="18" charset="0"/>
              </a:rPr>
              <a:t>Heute </a:t>
            </a:r>
            <a:r>
              <a:rPr lang="de-DE" sz="2000" i="1" dirty="0">
                <a:solidFill>
                  <a:schemeClr val="tx1"/>
                </a:solidFill>
                <a:latin typeface="+mn-lt"/>
                <a:cs typeface="Times New Roman" pitchFamily="18" charset="0"/>
              </a:rPr>
              <a:t>würde man sagen, Paulus nutzte zunächst die Fokussierung auf eine </a:t>
            </a:r>
            <a:r>
              <a:rPr lang="de-DE" sz="2000" b="1" i="1" dirty="0">
                <a:solidFill>
                  <a:schemeClr val="tx1"/>
                </a:solidFill>
                <a:latin typeface="+mn-lt"/>
                <a:cs typeface="Times New Roman" pitchFamily="18" charset="0"/>
              </a:rPr>
              <a:t>Kernbotschaft</a:t>
            </a:r>
            <a:r>
              <a:rPr lang="de-DE" sz="2000" i="1" dirty="0">
                <a:solidFill>
                  <a:schemeClr val="tx1"/>
                </a:solidFill>
                <a:latin typeface="+mn-lt"/>
                <a:cs typeface="Times New Roman" pitchFamily="18" charset="0"/>
              </a:rPr>
              <a:t>, um dann über eine </a:t>
            </a:r>
            <a:r>
              <a:rPr lang="de-DE" sz="2000" b="1" i="1" dirty="0">
                <a:solidFill>
                  <a:schemeClr val="tx1"/>
                </a:solidFill>
                <a:latin typeface="+mn-lt"/>
                <a:cs typeface="Times New Roman" pitchFamily="18" charset="0"/>
              </a:rPr>
              <a:t>Öffnung der Organisationsgrenzen </a:t>
            </a:r>
            <a:r>
              <a:rPr lang="de-DE" sz="2000" i="1" dirty="0">
                <a:solidFill>
                  <a:schemeClr val="tx1"/>
                </a:solidFill>
                <a:latin typeface="+mn-lt"/>
                <a:cs typeface="Times New Roman" pitchFamily="18" charset="0"/>
              </a:rPr>
              <a:t>eine ausgedehnte Vernetzung zu erzielen.“ </a:t>
            </a:r>
            <a:endParaRPr lang="de-DE" sz="2000" i="1" dirty="0" smtClean="0">
              <a:solidFill>
                <a:schemeClr val="tx1"/>
              </a:solidFill>
              <a:latin typeface="+mn-lt"/>
              <a:cs typeface="Times New Roman" pitchFamily="18" charset="0"/>
            </a:endParaRPr>
          </a:p>
          <a:p>
            <a:pPr algn="l">
              <a:spcBef>
                <a:spcPct val="50000"/>
              </a:spcBef>
            </a:pPr>
            <a:endParaRPr lang="de-DE" dirty="0" smtClean="0">
              <a:solidFill>
                <a:schemeClr val="tx1"/>
              </a:solidFill>
              <a:latin typeface="+mn-lt"/>
              <a:cs typeface="Times New Roman" pitchFamily="18" charset="0"/>
            </a:endParaRPr>
          </a:p>
          <a:p>
            <a:pPr algn="l">
              <a:spcBef>
                <a:spcPct val="50000"/>
              </a:spcBef>
            </a:pPr>
            <a:r>
              <a:rPr lang="de-DE" sz="1600" dirty="0" smtClean="0">
                <a:solidFill>
                  <a:schemeClr val="tx1"/>
                </a:solidFill>
                <a:latin typeface="+mn-lt"/>
                <a:cs typeface="Times New Roman" pitchFamily="18" charset="0"/>
              </a:rPr>
              <a:t>Aus: Stahl, Heinz K.: Vernetzung – eine Tour </a:t>
            </a:r>
            <a:r>
              <a:rPr lang="de-DE" sz="1600" dirty="0" err="1" smtClean="0">
                <a:solidFill>
                  <a:schemeClr val="tx1"/>
                </a:solidFill>
                <a:latin typeface="+mn-lt"/>
                <a:cs typeface="Times New Roman" pitchFamily="18" charset="0"/>
              </a:rPr>
              <a:t>d’horizon</a:t>
            </a:r>
            <a:r>
              <a:rPr lang="de-DE" sz="1600" dirty="0" smtClean="0">
                <a:solidFill>
                  <a:schemeClr val="tx1"/>
                </a:solidFill>
                <a:latin typeface="+mn-lt"/>
                <a:cs typeface="Times New Roman" pitchFamily="18" charset="0"/>
              </a:rPr>
              <a:t>. In: Vernetzte Unternehmen. Wirkungsvolles Agieren in Zeiten des Wandels, 2005.</a:t>
            </a:r>
            <a:endParaRPr lang="de-DE" sz="1600" dirty="0" smtClean="0">
              <a:solidFill>
                <a:schemeClr val="tx1"/>
              </a:solidFill>
              <a:latin typeface="+mn-lt"/>
            </a:endParaRPr>
          </a:p>
          <a:p>
            <a:pPr algn="l">
              <a:spcBef>
                <a:spcPct val="50000"/>
              </a:spcBef>
            </a:pPr>
            <a:endParaRPr lang="de-DE" dirty="0">
              <a:solidFill>
                <a:schemeClr val="tx1"/>
              </a:solidFill>
              <a:latin typeface="+mn-lt"/>
            </a:endParaRPr>
          </a:p>
        </p:txBody>
      </p:sp>
      <p:sp>
        <p:nvSpPr>
          <p:cNvPr id="5" name="Foliennummernplatzhalter 4"/>
          <p:cNvSpPr>
            <a:spLocks noGrp="1"/>
          </p:cNvSpPr>
          <p:nvPr>
            <p:ph type="sldNum" sz="quarter" idx="12"/>
          </p:nvPr>
        </p:nvSpPr>
        <p:spPr/>
        <p:txBody>
          <a:bodyPr/>
          <a:lstStyle/>
          <a:p>
            <a:pPr>
              <a:defRPr/>
            </a:pPr>
            <a:fld id="{E6741B3B-A91A-4430-AEBD-308F02D29261}" type="slidenum">
              <a:rPr lang="de-DE" smtClean="0"/>
              <a:pPr>
                <a:defRPr/>
              </a:pPr>
              <a:t>3</a:t>
            </a:fld>
            <a:endParaRPr lang="de-DE"/>
          </a:p>
        </p:txBody>
      </p:sp>
      <p:sp>
        <p:nvSpPr>
          <p:cNvPr id="8" name="Titel 5"/>
          <p:cNvSpPr txBox="1">
            <a:spLocks/>
          </p:cNvSpPr>
          <p:nvPr/>
        </p:nvSpPr>
        <p:spPr>
          <a:xfrm>
            <a:off x="395536" y="404664"/>
            <a:ext cx="8229600" cy="1143000"/>
          </a:xfrm>
          <a:prstGeom prst="rect">
            <a:avLst/>
          </a:prstGeom>
        </p:spPr>
        <p:txBody>
          <a:bodyPr anchor="ctr">
            <a:normAutofit fontScale="97500"/>
          </a:bodyPr>
          <a:lstStyle/>
          <a:p>
            <a:pPr lvl="0" algn="ctr" fontAlgn="auto">
              <a:spcBef>
                <a:spcPct val="0"/>
              </a:spcBef>
              <a:spcAft>
                <a:spcPts val="0"/>
              </a:spcAft>
              <a:defRPr/>
            </a:pPr>
            <a:r>
              <a:rPr lang="de-DE" sz="3200" dirty="0" smtClean="0">
                <a:solidFill>
                  <a:schemeClr val="bg1">
                    <a:lumMod val="50000"/>
                  </a:schemeClr>
                </a:solidFill>
                <a:latin typeface="+mj-lt"/>
                <a:ea typeface="+mj-ea"/>
                <a:cs typeface="+mj-cs"/>
              </a:rPr>
              <a:t>Netzwerkarbeit fördert sorgende Gemeinden</a:t>
            </a:r>
            <a:endParaRPr lang="de-DE" sz="3200" dirty="0">
              <a:solidFill>
                <a:schemeClr val="bg1">
                  <a:lumMod val="50000"/>
                </a:schemeClr>
              </a:solidFill>
              <a:latin typeface="+mj-lt"/>
              <a:ea typeface="+mj-ea"/>
              <a:cs typeface="+mj-cs"/>
            </a:endParaRPr>
          </a:p>
        </p:txBody>
      </p:sp>
      <p:sp>
        <p:nvSpPr>
          <p:cNvPr id="7" name="Textfeld 4"/>
          <p:cNvSpPr txBox="1"/>
          <p:nvPr/>
        </p:nvSpPr>
        <p:spPr>
          <a:xfrm>
            <a:off x="467544" y="260648"/>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Rectangle 3"/>
          <p:cNvSpPr>
            <a:spLocks noGrp="1" noChangeArrowheads="1"/>
          </p:cNvSpPr>
          <p:nvPr>
            <p:ph idx="1"/>
          </p:nvPr>
        </p:nvSpPr>
        <p:spPr>
          <a:xfrm>
            <a:off x="899592" y="1484784"/>
            <a:ext cx="7412360" cy="4824536"/>
          </a:xfrm>
        </p:spPr>
        <p:txBody>
          <a:bodyPr>
            <a:noAutofit/>
          </a:bodyPr>
          <a:lstStyle/>
          <a:p>
            <a:pPr marL="0" lvl="1" indent="0" eaLnBrk="1" hangingPunct="1">
              <a:buFont typeface="Wingdings" pitchFamily="2" charset="2"/>
              <a:buNone/>
              <a:defRPr/>
            </a:pPr>
            <a:r>
              <a:rPr lang="de-DE" sz="2000" dirty="0" smtClean="0">
                <a:cs typeface="Arial" pitchFamily="34" charset="0"/>
              </a:rPr>
              <a:t>1970er und 1980er Jahre</a:t>
            </a:r>
          </a:p>
          <a:p>
            <a:pPr marL="268288" lvl="2" indent="269875">
              <a:defRPr/>
            </a:pPr>
            <a:r>
              <a:rPr lang="de-DE" sz="1600" dirty="0" smtClean="0">
                <a:ea typeface="+mn-ea"/>
                <a:cs typeface="Arial" pitchFamily="34" charset="0"/>
              </a:rPr>
              <a:t>Netzwerke als Hoffnungsträger alternativer Lebenswelten</a:t>
            </a:r>
          </a:p>
          <a:p>
            <a:pPr marL="268288" lvl="2" indent="269875">
              <a:defRPr/>
            </a:pPr>
            <a:r>
              <a:rPr lang="de-DE" sz="1600" dirty="0" smtClean="0">
                <a:ea typeface="+mn-ea"/>
                <a:cs typeface="Arial" pitchFamily="34" charset="0"/>
              </a:rPr>
              <a:t>Netzwerke als Quelle sozialer Unterstützung</a:t>
            </a:r>
          </a:p>
          <a:p>
            <a:pPr marL="268288" lvl="2" indent="269875">
              <a:defRPr/>
            </a:pPr>
            <a:r>
              <a:rPr lang="de-DE" sz="1600" dirty="0" smtClean="0">
                <a:ea typeface="+mn-ea"/>
                <a:cs typeface="Arial" pitchFamily="34" charset="0"/>
              </a:rPr>
              <a:t>Start der psychosozialen Vernetzungsidee</a:t>
            </a:r>
          </a:p>
          <a:p>
            <a:pPr marL="0" lvl="1" indent="0">
              <a:buNone/>
              <a:defRPr/>
            </a:pPr>
            <a:r>
              <a:rPr lang="de-DE" sz="2000" dirty="0" smtClean="0">
                <a:solidFill>
                  <a:srgbClr val="FF0000"/>
                </a:solidFill>
                <a:ea typeface="+mn-ea"/>
                <a:cs typeface="Arial" pitchFamily="34" charset="0"/>
              </a:rPr>
              <a:t> Romantisierungen der Netzwerkidee</a:t>
            </a:r>
          </a:p>
          <a:p>
            <a:pPr marL="360000" lvl="1" indent="-368300">
              <a:buNone/>
              <a:defRPr/>
            </a:pPr>
            <a:endParaRPr lang="de-DE" sz="2000" dirty="0" smtClean="0">
              <a:solidFill>
                <a:srgbClr val="FF0000"/>
              </a:solidFill>
              <a:cs typeface="Arial" pitchFamily="34" charset="0"/>
            </a:endParaRPr>
          </a:p>
          <a:p>
            <a:pPr marL="360000" lvl="1" indent="-368300">
              <a:buNone/>
              <a:defRPr/>
            </a:pPr>
            <a:r>
              <a:rPr lang="de-DE" sz="2000" dirty="0" smtClean="0">
                <a:cs typeface="Arial" pitchFamily="34" charset="0"/>
              </a:rPr>
              <a:t>Ab 2000</a:t>
            </a:r>
          </a:p>
          <a:p>
            <a:pPr marL="268288" lvl="2" indent="269875">
              <a:defRPr/>
            </a:pPr>
            <a:r>
              <a:rPr lang="de-DE" sz="1600" dirty="0">
                <a:cs typeface="Arial" pitchFamily="34" charset="0"/>
              </a:rPr>
              <a:t>komplexe Prozesse werden über Netzwerkidee besser verstehbarer </a:t>
            </a:r>
          </a:p>
          <a:p>
            <a:pPr marL="268288" lvl="2" indent="269875">
              <a:defRPr/>
            </a:pPr>
            <a:r>
              <a:rPr lang="de-DE" sz="1600" dirty="0" smtClean="0">
                <a:cs typeface="Arial" pitchFamily="34" charset="0"/>
              </a:rPr>
              <a:t>die </a:t>
            </a:r>
            <a:r>
              <a:rPr lang="de-DE" sz="1600" dirty="0">
                <a:cs typeface="Arial" pitchFamily="34" charset="0"/>
              </a:rPr>
              <a:t>neuen </a:t>
            </a:r>
            <a:r>
              <a:rPr lang="de-DE" sz="1600" dirty="0" smtClean="0">
                <a:cs typeface="Arial" pitchFamily="34" charset="0"/>
              </a:rPr>
              <a:t>Informationstechnologien </a:t>
            </a:r>
            <a:r>
              <a:rPr lang="de-DE" sz="1600" dirty="0">
                <a:cs typeface="Arial" pitchFamily="34" charset="0"/>
              </a:rPr>
              <a:t>fördern viele Formen von  </a:t>
            </a:r>
            <a:r>
              <a:rPr lang="de-DE" sz="1600" dirty="0" smtClean="0">
                <a:cs typeface="Arial" pitchFamily="34" charset="0"/>
              </a:rPr>
              <a:t> </a:t>
            </a:r>
            <a:br>
              <a:rPr lang="de-DE" sz="1600" dirty="0" smtClean="0">
                <a:cs typeface="Arial" pitchFamily="34" charset="0"/>
              </a:rPr>
            </a:br>
            <a:r>
              <a:rPr lang="de-DE" sz="1600" dirty="0" smtClean="0">
                <a:cs typeface="Arial" pitchFamily="34" charset="0"/>
              </a:rPr>
              <a:t>      Netzwerkbildungen</a:t>
            </a:r>
            <a:endParaRPr lang="de-DE" sz="1600" dirty="0">
              <a:cs typeface="Arial" pitchFamily="34" charset="0"/>
            </a:endParaRPr>
          </a:p>
          <a:p>
            <a:pPr marL="268288" lvl="2" indent="269875">
              <a:defRPr/>
            </a:pPr>
            <a:r>
              <a:rPr lang="de-DE" sz="1600" dirty="0">
                <a:cs typeface="Arial" pitchFamily="34" charset="0"/>
              </a:rPr>
              <a:t>Netzwerke werden </a:t>
            </a:r>
            <a:r>
              <a:rPr lang="de-DE" sz="1600" dirty="0" smtClean="0">
                <a:cs typeface="Arial" pitchFamily="34" charset="0"/>
              </a:rPr>
              <a:t>zum </a:t>
            </a:r>
            <a:r>
              <a:rPr lang="de-DE" sz="1600" dirty="0">
                <a:cs typeface="Arial" pitchFamily="34" charset="0"/>
              </a:rPr>
              <a:t>Standard in Förderprogrammen</a:t>
            </a:r>
          </a:p>
          <a:p>
            <a:pPr marL="360000" lvl="1" indent="-368300">
              <a:buNone/>
              <a:defRPr/>
            </a:pPr>
            <a:r>
              <a:rPr lang="de-DE" sz="2000" dirty="0" smtClean="0">
                <a:solidFill>
                  <a:srgbClr val="FF0000"/>
                </a:solidFill>
                <a:cs typeface="Arial" pitchFamily="34" charset="0"/>
              </a:rPr>
              <a:t>Mythos Netzwerk entsteht</a:t>
            </a:r>
          </a:p>
          <a:p>
            <a:pPr marL="0" lvl="1" indent="0">
              <a:buNone/>
              <a:defRPr/>
            </a:pPr>
            <a:endParaRPr lang="de-DE" sz="2000" dirty="0" smtClean="0">
              <a:ea typeface="+mn-ea"/>
              <a:cs typeface="Arial" pitchFamily="34" charset="0"/>
            </a:endParaRPr>
          </a:p>
          <a:p>
            <a:pPr marL="0" indent="0" eaLnBrk="1" hangingPunct="1">
              <a:buNone/>
              <a:defRPr/>
            </a:pPr>
            <a:endParaRPr lang="de-DE" sz="2000" dirty="0" smtClean="0">
              <a:ea typeface="+mn-ea"/>
              <a:cs typeface="Arial" pitchFamily="34" charset="0"/>
            </a:endParaRPr>
          </a:p>
          <a:p>
            <a:pPr marL="762000" lvl="1" eaLnBrk="1" hangingPunct="1">
              <a:buFont typeface="Wingdings" pitchFamily="2" charset="2"/>
              <a:buNone/>
              <a:defRPr/>
            </a:pPr>
            <a:endParaRPr lang="de-DE" sz="2000" dirty="0" smtClean="0">
              <a:cs typeface="Arial" pitchFamily="34" charset="0"/>
            </a:endParaRPr>
          </a:p>
        </p:txBody>
      </p:sp>
      <p:sp>
        <p:nvSpPr>
          <p:cNvPr id="8" name="Foliennummernplatzhalter 7"/>
          <p:cNvSpPr>
            <a:spLocks noGrp="1"/>
          </p:cNvSpPr>
          <p:nvPr>
            <p:ph type="sldNum" sz="quarter" idx="12"/>
          </p:nvPr>
        </p:nvSpPr>
        <p:spPr/>
        <p:txBody>
          <a:bodyPr/>
          <a:lstStyle/>
          <a:p>
            <a:pPr>
              <a:defRPr/>
            </a:pPr>
            <a:fld id="{2096198B-9356-43D8-96D0-E14C9996BF30}" type="slidenum">
              <a:rPr lang="de-DE" smtClean="0"/>
              <a:pPr>
                <a:defRPr/>
              </a:pPr>
              <a:t>4</a:t>
            </a:fld>
            <a:endParaRPr lang="de-DE" dirty="0"/>
          </a:p>
        </p:txBody>
      </p:sp>
      <p:sp>
        <p:nvSpPr>
          <p:cNvPr id="5" name="Titel 1"/>
          <p:cNvSpPr txBox="1">
            <a:spLocks/>
          </p:cNvSpPr>
          <p:nvPr/>
        </p:nvSpPr>
        <p:spPr>
          <a:xfrm>
            <a:off x="539552" y="188640"/>
            <a:ext cx="7848872" cy="1143000"/>
          </a:xfrm>
          <a:prstGeom prst="rect">
            <a:avLst/>
          </a:prstGeom>
        </p:spPr>
        <p:txBody>
          <a:bodyPr anchor="ctr"/>
          <a:lstStyle/>
          <a:p>
            <a:pPr algn="ctr" fontAlgn="auto">
              <a:spcBef>
                <a:spcPct val="0"/>
              </a:spcBef>
              <a:spcAft>
                <a:spcPts val="0"/>
              </a:spcAft>
              <a:defRPr/>
            </a:pPr>
            <a:r>
              <a:rPr lang="de-DE" sz="3100" dirty="0" smtClean="0">
                <a:solidFill>
                  <a:schemeClr val="bg1">
                    <a:lumMod val="50000"/>
                  </a:schemeClr>
                </a:solidFill>
                <a:latin typeface="+mj-lt"/>
                <a:ea typeface="+mj-ea"/>
                <a:cs typeface="+mj-cs"/>
              </a:rPr>
              <a:t>Netzwerkarbeit fördert sorgende Gemeinden</a:t>
            </a:r>
            <a:endParaRPr kumimoji="0" lang="de-DE" sz="4000" b="0" i="0" u="none" strike="noStrike" kern="1200" cap="none" spc="0" normalizeH="0" baseline="0" noProof="0" dirty="0">
              <a:ln>
                <a:noFill/>
              </a:ln>
              <a:solidFill>
                <a:schemeClr val="bg1"/>
              </a:solidFill>
              <a:effectLst/>
              <a:uLnTx/>
              <a:uFillTx/>
              <a:latin typeface="RotisSansSerif Light" pitchFamily="2" charset="0"/>
              <a:ea typeface="+mn-ea"/>
              <a:cs typeface="+mn-cs"/>
            </a:endParaRPr>
          </a:p>
        </p:txBody>
      </p:sp>
      <p:sp>
        <p:nvSpPr>
          <p:cNvPr id="7" name="Textfeld 4"/>
          <p:cNvSpPr txBox="1"/>
          <p:nvPr/>
        </p:nvSpPr>
        <p:spPr>
          <a:xfrm>
            <a:off x="467544" y="188640"/>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normAutofit/>
          </a:bodyPr>
          <a:lstStyle/>
          <a:p>
            <a:r>
              <a:rPr lang="de-DE" sz="3200" dirty="0" smtClean="0">
                <a:solidFill>
                  <a:schemeClr val="bg1">
                    <a:lumMod val="50000"/>
                  </a:schemeClr>
                </a:solidFill>
              </a:rPr>
              <a:t>Netzwerkarbeit fördert sorgende Gemeinden</a:t>
            </a:r>
            <a:endParaRPr lang="de-DE" sz="3200" dirty="0">
              <a:solidFill>
                <a:schemeClr val="bg1">
                  <a:lumMod val="50000"/>
                </a:schemeClr>
              </a:solidFill>
            </a:endParaRPr>
          </a:p>
        </p:txBody>
      </p:sp>
      <p:sp>
        <p:nvSpPr>
          <p:cNvPr id="6" name="Rechteck 5"/>
          <p:cNvSpPr/>
          <p:nvPr/>
        </p:nvSpPr>
        <p:spPr>
          <a:xfrm>
            <a:off x="899592" y="1556792"/>
            <a:ext cx="7488832" cy="4601260"/>
          </a:xfrm>
          <a:prstGeom prst="rect">
            <a:avLst/>
          </a:prstGeom>
        </p:spPr>
        <p:txBody>
          <a:bodyPr wrap="square">
            <a:spAutoFit/>
          </a:bodyPr>
          <a:lstStyle/>
          <a:p>
            <a:pPr algn="l">
              <a:spcBef>
                <a:spcPts val="600"/>
              </a:spcBef>
              <a:spcAft>
                <a:spcPts val="0"/>
              </a:spcAft>
            </a:pPr>
            <a:r>
              <a:rPr lang="de-DE" sz="2000" dirty="0" smtClean="0">
                <a:solidFill>
                  <a:schemeClr val="tx1"/>
                </a:solidFill>
                <a:latin typeface="+mn-lt"/>
              </a:rPr>
              <a:t>In sozialen Netzwerken bündelt sich das ganze aktuelle gesellschaftliche Panorama wie in einem Brennglas: </a:t>
            </a:r>
          </a:p>
          <a:p>
            <a:pPr marL="457200" lvl="2" indent="268288" algn="l">
              <a:spcBef>
                <a:spcPts val="600"/>
              </a:spcBef>
              <a:spcAft>
                <a:spcPts val="0"/>
              </a:spcAft>
              <a:buFont typeface="Arial" pitchFamily="34" charset="0"/>
              <a:buChar char="•"/>
            </a:pPr>
            <a:r>
              <a:rPr lang="de-DE" sz="2000" dirty="0" smtClean="0">
                <a:solidFill>
                  <a:schemeClr val="tx1"/>
                </a:solidFill>
                <a:latin typeface="+mn-lt"/>
              </a:rPr>
              <a:t>sie zeigen, wie sich Menschen sozial verorten und beheimaten </a:t>
            </a:r>
          </a:p>
          <a:p>
            <a:pPr marL="715963" lvl="2" indent="-273050" algn="l">
              <a:spcBef>
                <a:spcPts val="600"/>
              </a:spcBef>
              <a:spcAft>
                <a:spcPts val="0"/>
              </a:spcAft>
              <a:buFont typeface="Arial" pitchFamily="34" charset="0"/>
              <a:buChar char="•"/>
            </a:pPr>
            <a:r>
              <a:rPr lang="de-DE" sz="2000" dirty="0" smtClean="0">
                <a:solidFill>
                  <a:schemeClr val="tx1"/>
                </a:solidFill>
                <a:latin typeface="+mn-lt"/>
              </a:rPr>
              <a:t>sie erweisen gesundheitsförderliche und krisenbewältigende Qualität </a:t>
            </a:r>
          </a:p>
          <a:p>
            <a:pPr marL="715963" lvl="2" indent="-273050" algn="l">
              <a:spcBef>
                <a:spcPts val="600"/>
              </a:spcBef>
              <a:spcAft>
                <a:spcPts val="0"/>
              </a:spcAft>
              <a:buFont typeface="Arial" pitchFamily="34" charset="0"/>
              <a:buChar char="•"/>
            </a:pPr>
            <a:r>
              <a:rPr lang="de-DE" sz="2000" dirty="0" smtClean="0">
                <a:solidFill>
                  <a:schemeClr val="tx1"/>
                </a:solidFill>
                <a:latin typeface="+mn-lt"/>
              </a:rPr>
              <a:t>sie sind eine wichtige Ressource der alltäglichen Identitätsarbeit</a:t>
            </a:r>
          </a:p>
          <a:p>
            <a:pPr marL="457200" lvl="2" indent="268288" algn="l">
              <a:spcBef>
                <a:spcPts val="600"/>
              </a:spcBef>
              <a:spcAft>
                <a:spcPts val="0"/>
              </a:spcAft>
              <a:buFont typeface="Arial" pitchFamily="34" charset="0"/>
              <a:buChar char="•"/>
            </a:pPr>
            <a:r>
              <a:rPr lang="de-DE" sz="2000" dirty="0" smtClean="0">
                <a:solidFill>
                  <a:schemeClr val="tx1"/>
                </a:solidFill>
                <a:latin typeface="+mn-lt"/>
              </a:rPr>
              <a:t>sie haben sich der elektronischen Medien bemächtigt </a:t>
            </a:r>
          </a:p>
          <a:p>
            <a:pPr marL="715963" lvl="2" indent="-273050" algn="l">
              <a:spcBef>
                <a:spcPts val="600"/>
              </a:spcBef>
              <a:spcAft>
                <a:spcPts val="0"/>
              </a:spcAft>
              <a:buFont typeface="Arial" pitchFamily="34" charset="0"/>
              <a:buChar char="•"/>
              <a:tabLst>
                <a:tab pos="268288" algn="l"/>
              </a:tabLst>
            </a:pPr>
            <a:r>
              <a:rPr lang="de-DE" sz="2000" dirty="0" smtClean="0">
                <a:solidFill>
                  <a:schemeClr val="tx1"/>
                </a:solidFill>
                <a:latin typeface="+mn-lt"/>
              </a:rPr>
              <a:t>sie zeigen, wie sich soziale Ungleichheit auch auf die Beziehungsebene </a:t>
            </a:r>
            <a:r>
              <a:rPr lang="de-DE" sz="2000" dirty="0" smtClean="0">
                <a:solidFill>
                  <a:schemeClr val="tx1"/>
                </a:solidFill>
                <a:latin typeface="+mn-lt"/>
              </a:rPr>
              <a:t>auswirkt</a:t>
            </a:r>
            <a:endParaRPr lang="de-DE" sz="2000" dirty="0" smtClean="0">
              <a:solidFill>
                <a:schemeClr val="tx1"/>
              </a:solidFill>
              <a:latin typeface="+mn-lt"/>
            </a:endParaRPr>
          </a:p>
          <a:p>
            <a:pPr marL="725488" lvl="2" indent="-268288" algn="l">
              <a:spcBef>
                <a:spcPts val="600"/>
              </a:spcBef>
              <a:spcAft>
                <a:spcPts val="0"/>
              </a:spcAft>
              <a:buFont typeface="Arial" pitchFamily="34" charset="0"/>
              <a:buChar char="•"/>
            </a:pPr>
            <a:r>
              <a:rPr lang="de-DE" sz="2000" dirty="0" smtClean="0">
                <a:solidFill>
                  <a:schemeClr val="tx1"/>
                </a:solidFill>
                <a:latin typeface="+mn-lt"/>
              </a:rPr>
              <a:t>sie repräsentieren Bedingungen von Macht und Ohnmacht, Inklusion und Exklusion</a:t>
            </a:r>
            <a:endParaRPr lang="de-DE" sz="2000" dirty="0" smtClean="0">
              <a:latin typeface="+mn-lt"/>
            </a:endParaRPr>
          </a:p>
          <a:p>
            <a:pPr marL="268288" indent="-268288" algn="l">
              <a:spcBef>
                <a:spcPts val="600"/>
              </a:spcBef>
              <a:spcAft>
                <a:spcPts val="0"/>
              </a:spcAft>
            </a:pPr>
            <a:r>
              <a:rPr lang="de-DE" dirty="0" smtClean="0">
                <a:latin typeface="+mn-lt"/>
              </a:rPr>
              <a:t> </a:t>
            </a:r>
            <a:r>
              <a:rPr lang="de-DE" sz="1100" dirty="0" smtClean="0">
                <a:solidFill>
                  <a:schemeClr val="tx1"/>
                </a:solidFill>
                <a:latin typeface="+mn-lt"/>
              </a:rPr>
              <a:t>(Prof. Dr. Heiner </a:t>
            </a:r>
            <a:r>
              <a:rPr lang="de-DE" sz="1100" dirty="0" err="1" smtClean="0">
                <a:solidFill>
                  <a:schemeClr val="tx1"/>
                </a:solidFill>
                <a:latin typeface="+mn-lt"/>
              </a:rPr>
              <a:t>Keupp</a:t>
            </a:r>
            <a:r>
              <a:rPr lang="de-DE" sz="1100" dirty="0" smtClean="0">
                <a:solidFill>
                  <a:schemeClr val="tx1"/>
                </a:solidFill>
                <a:latin typeface="+mn-lt"/>
              </a:rPr>
              <a:t>)</a:t>
            </a:r>
            <a:endParaRPr lang="de-DE" sz="1100" dirty="0">
              <a:solidFill>
                <a:schemeClr val="tx1"/>
              </a:solidFill>
              <a:latin typeface="+mn-lt"/>
            </a:endParaRPr>
          </a:p>
        </p:txBody>
      </p:sp>
      <p:sp>
        <p:nvSpPr>
          <p:cNvPr id="5" name="Textfeld 4"/>
          <p:cNvSpPr txBox="1"/>
          <p:nvPr/>
        </p:nvSpPr>
        <p:spPr>
          <a:xfrm>
            <a:off x="467544" y="260648"/>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Autofit/>
          </a:bodyPr>
          <a:lstStyle/>
          <a:p>
            <a:pPr marL="342900" indent="-342900"/>
            <a:r>
              <a:rPr lang="de-DE" sz="3100" dirty="0" smtClean="0">
                <a:solidFill>
                  <a:schemeClr val="bg1">
                    <a:lumMod val="50000"/>
                  </a:schemeClr>
                </a:solidFill>
              </a:rPr>
              <a:t>Netzwerkarbeit fördert sorgende Gemeinden</a:t>
            </a:r>
            <a:endParaRPr lang="de-DE" sz="2000" b="1" dirty="0" smtClean="0">
              <a:latin typeface="RotisSansSerif ExtraBold" pitchFamily="2" charset="0"/>
              <a:cs typeface="Arial" charset="0"/>
            </a:endParaRPr>
          </a:p>
        </p:txBody>
      </p:sp>
      <p:sp>
        <p:nvSpPr>
          <p:cNvPr id="181251" name="Rectangle 3"/>
          <p:cNvSpPr>
            <a:spLocks noGrp="1" noChangeArrowheads="1"/>
          </p:cNvSpPr>
          <p:nvPr>
            <p:ph idx="1"/>
          </p:nvPr>
        </p:nvSpPr>
        <p:spPr>
          <a:xfrm>
            <a:off x="827584" y="1600200"/>
            <a:ext cx="7859216" cy="4525963"/>
          </a:xfrm>
        </p:spPr>
        <p:txBody>
          <a:bodyPr>
            <a:noAutofit/>
          </a:bodyPr>
          <a:lstStyle/>
          <a:p>
            <a:pPr marL="88900" lvl="1" indent="0" eaLnBrk="1" hangingPunct="1">
              <a:buFont typeface="Wingdings" pitchFamily="2" charset="2"/>
              <a:buNone/>
              <a:defRPr/>
            </a:pPr>
            <a:r>
              <a:rPr lang="de-DE" sz="2000" b="1" dirty="0" smtClean="0">
                <a:cs typeface="Arial" pitchFamily="34" charset="0"/>
              </a:rPr>
              <a:t>Grundfunktionen der Netzwerke:</a:t>
            </a:r>
          </a:p>
          <a:p>
            <a:pPr marL="88900" lvl="1" indent="0" eaLnBrk="1" hangingPunct="1">
              <a:buFont typeface="Wingdings" pitchFamily="2" charset="2"/>
              <a:buNone/>
              <a:defRPr/>
            </a:pPr>
            <a:r>
              <a:rPr lang="de-DE" sz="2000" b="1" dirty="0" smtClean="0">
                <a:cs typeface="Arial" pitchFamily="34" charset="0"/>
              </a:rPr>
              <a:t>die Stärke schwacher Beziehungen</a:t>
            </a:r>
          </a:p>
          <a:p>
            <a:pPr marL="88900" lvl="1" indent="0" eaLnBrk="1" hangingPunct="1">
              <a:buFont typeface="Wingdings" pitchFamily="2" charset="2"/>
              <a:buNone/>
              <a:defRPr/>
            </a:pPr>
            <a:endParaRPr lang="de-DE" sz="2000" b="1" dirty="0" smtClean="0">
              <a:cs typeface="Arial" pitchFamily="34" charset="0"/>
            </a:endParaRPr>
          </a:p>
          <a:p>
            <a:pPr marL="88900" lvl="1" indent="0" eaLnBrk="1" hangingPunct="1">
              <a:buFont typeface="Wingdings" pitchFamily="2" charset="2"/>
              <a:buNone/>
              <a:defRPr/>
            </a:pPr>
            <a:endParaRPr lang="de-DE" sz="2000" b="1" dirty="0" smtClean="0">
              <a:cs typeface="Arial" pitchFamily="34" charset="0"/>
            </a:endParaRPr>
          </a:p>
          <a:p>
            <a:pPr marL="88900" lvl="1" indent="0" eaLnBrk="1" hangingPunct="1">
              <a:buFont typeface="Wingdings" pitchFamily="2" charset="2"/>
              <a:buNone/>
              <a:defRPr/>
            </a:pPr>
            <a:endParaRPr lang="de-DE" sz="2000" b="1" dirty="0" smtClean="0">
              <a:cs typeface="Arial" pitchFamily="34" charset="0"/>
            </a:endParaRPr>
          </a:p>
          <a:p>
            <a:pPr marL="88900" lvl="1" indent="0" eaLnBrk="1" hangingPunct="1">
              <a:buFont typeface="Wingdings" pitchFamily="2" charset="2"/>
              <a:buNone/>
              <a:defRPr/>
            </a:pPr>
            <a:endParaRPr lang="de-DE" sz="2000" b="1" dirty="0" smtClean="0">
              <a:cs typeface="Arial" pitchFamily="34" charset="0"/>
            </a:endParaRPr>
          </a:p>
          <a:p>
            <a:pPr marL="88900" lvl="1" indent="0" eaLnBrk="1" hangingPunct="1">
              <a:buFont typeface="Wingdings" pitchFamily="2" charset="2"/>
              <a:buNone/>
              <a:defRPr/>
            </a:pPr>
            <a:endParaRPr lang="de-DE" sz="2000" dirty="0" smtClean="0">
              <a:cs typeface="Arial" pitchFamily="34" charset="0"/>
            </a:endParaRPr>
          </a:p>
          <a:p>
            <a:pPr marL="88900" lvl="1" indent="0" eaLnBrk="1" hangingPunct="1">
              <a:buFont typeface="Wingdings" pitchFamily="2" charset="2"/>
              <a:buNone/>
              <a:defRPr/>
            </a:pPr>
            <a:endParaRPr lang="de-DE" sz="2000" dirty="0" smtClean="0">
              <a:cs typeface="Arial" pitchFamily="34" charset="0"/>
            </a:endParaRPr>
          </a:p>
          <a:p>
            <a:pPr marL="88900" lvl="1" indent="0" eaLnBrk="1" hangingPunct="1">
              <a:buFont typeface="Wingdings" pitchFamily="2" charset="2"/>
              <a:buNone/>
              <a:defRPr/>
            </a:pPr>
            <a:endParaRPr lang="de-DE" sz="2000" dirty="0" smtClean="0">
              <a:cs typeface="Arial" pitchFamily="34" charset="0"/>
            </a:endParaRPr>
          </a:p>
          <a:p>
            <a:pPr marL="88900" lvl="1" indent="0" eaLnBrk="1" hangingPunct="1">
              <a:buFont typeface="Wingdings" pitchFamily="2" charset="2"/>
              <a:buNone/>
              <a:defRPr/>
            </a:pPr>
            <a:endParaRPr lang="de-DE" sz="2000" dirty="0" smtClean="0">
              <a:cs typeface="Arial" pitchFamily="34" charset="0"/>
            </a:endParaRPr>
          </a:p>
          <a:p>
            <a:pPr marL="88900" lvl="1" indent="0" eaLnBrk="1" hangingPunct="1">
              <a:buFont typeface="Wingdings" pitchFamily="2" charset="2"/>
              <a:buNone/>
              <a:defRPr/>
            </a:pPr>
            <a:endParaRPr lang="de-DE" sz="2000" dirty="0" smtClean="0">
              <a:cs typeface="Arial" pitchFamily="34" charset="0"/>
            </a:endParaRPr>
          </a:p>
          <a:p>
            <a:pPr marL="762000" lvl="1" indent="-762000" eaLnBrk="1" hangingPunct="1">
              <a:buFont typeface="Wingdings" pitchFamily="2" charset="2"/>
              <a:buNone/>
              <a:defRPr/>
            </a:pPr>
            <a:endParaRPr lang="de-DE" sz="2000" dirty="0" smtClean="0">
              <a:cs typeface="Arial" pitchFamily="34" charset="0"/>
            </a:endParaRPr>
          </a:p>
          <a:p>
            <a:pPr marL="762000" lvl="1" eaLnBrk="1" hangingPunct="1">
              <a:buFont typeface="Wingdings" pitchFamily="2" charset="2"/>
              <a:buNone/>
              <a:defRPr/>
            </a:pPr>
            <a:endParaRPr lang="de-DE" sz="2000" dirty="0" smtClean="0">
              <a:cs typeface="Arial" pitchFamily="34" charset="0"/>
            </a:endParaRPr>
          </a:p>
        </p:txBody>
      </p:sp>
      <p:sp>
        <p:nvSpPr>
          <p:cNvPr id="11" name="Foliennummernplatzhalter 10"/>
          <p:cNvSpPr>
            <a:spLocks noGrp="1"/>
          </p:cNvSpPr>
          <p:nvPr>
            <p:ph type="sldNum" sz="quarter" idx="12"/>
          </p:nvPr>
        </p:nvSpPr>
        <p:spPr/>
        <p:txBody>
          <a:bodyPr/>
          <a:lstStyle/>
          <a:p>
            <a:pPr>
              <a:defRPr/>
            </a:pPr>
            <a:fld id="{2096198B-9356-43D8-96D0-E14C9996BF30}" type="slidenum">
              <a:rPr lang="de-DE" smtClean="0"/>
              <a:pPr>
                <a:defRPr/>
              </a:pPr>
              <a:t>6</a:t>
            </a:fld>
            <a:endParaRPr lang="de-DE" dirty="0"/>
          </a:p>
        </p:txBody>
      </p:sp>
      <p:sp>
        <p:nvSpPr>
          <p:cNvPr id="9" name="Textfeld 8"/>
          <p:cNvSpPr txBox="1">
            <a:spLocks noChangeArrowheads="1"/>
          </p:cNvSpPr>
          <p:nvPr/>
        </p:nvSpPr>
        <p:spPr bwMode="auto">
          <a:xfrm>
            <a:off x="971600" y="1484784"/>
            <a:ext cx="7200800" cy="4524315"/>
          </a:xfrm>
          <a:prstGeom prst="rect">
            <a:avLst/>
          </a:prstGeom>
          <a:noFill/>
          <a:ln w="9525">
            <a:noFill/>
            <a:miter lim="800000"/>
            <a:headEnd/>
            <a:tailEnd/>
          </a:ln>
        </p:spPr>
        <p:txBody>
          <a:bodyPr wrap="square">
            <a:spAutoFit/>
          </a:bodyPr>
          <a:lstStyle/>
          <a:p>
            <a:pPr marL="266700" indent="-266700" algn="l">
              <a:buClr>
                <a:srgbClr val="000000"/>
              </a:buClr>
              <a:buSzPct val="100000"/>
            </a:pPr>
            <a:endParaRPr lang="de-DE" sz="2000" dirty="0" smtClean="0">
              <a:solidFill>
                <a:schemeClr val="tx1"/>
              </a:solidFill>
              <a:latin typeface="RotisSansSerif" pitchFamily="2" charset="0"/>
            </a:endParaRPr>
          </a:p>
          <a:p>
            <a:pPr marL="266700" indent="-266700" algn="l">
              <a:buClr>
                <a:srgbClr val="000000"/>
              </a:buClr>
              <a:buSzPct val="100000"/>
            </a:pPr>
            <a:endParaRPr lang="de-DE" sz="2000" dirty="0" smtClean="0">
              <a:solidFill>
                <a:schemeClr val="tx1"/>
              </a:solidFill>
              <a:latin typeface="RotisSansSerif" pitchFamily="2" charset="0"/>
            </a:endParaRPr>
          </a:p>
          <a:p>
            <a:pPr marL="266700" indent="-266700" algn="l">
              <a:buClr>
                <a:srgbClr val="000000"/>
              </a:buClr>
              <a:buSzPct val="100000"/>
            </a:pPr>
            <a:endParaRPr lang="de-DE" sz="2000" dirty="0" smtClean="0">
              <a:solidFill>
                <a:schemeClr val="tx1"/>
              </a:solidFill>
              <a:latin typeface="RotisSansSerif" pitchFamily="2" charset="0"/>
            </a:endParaRPr>
          </a:p>
          <a:p>
            <a:pPr marL="266700" indent="-266700" algn="l">
              <a:buClr>
                <a:srgbClr val="000000"/>
              </a:buClr>
              <a:buSzPct val="100000"/>
            </a:pPr>
            <a:r>
              <a:rPr lang="de-DE" sz="2000" dirty="0" smtClean="0">
                <a:solidFill>
                  <a:schemeClr val="tx1"/>
                </a:solidFill>
                <a:latin typeface="RotisSansSerif" pitchFamily="2" charset="0"/>
              </a:rPr>
              <a:t>Dichte Beziehungen zwischen den Menschen (z.B. in Familie, Verwandtschaft) </a:t>
            </a:r>
            <a:r>
              <a:rPr lang="de-DE" sz="2000" dirty="0">
                <a:solidFill>
                  <a:schemeClr val="tx1"/>
                </a:solidFill>
                <a:latin typeface="RotisSansSerif" pitchFamily="2" charset="0"/>
              </a:rPr>
              <a:t>galten lange Zeit als </a:t>
            </a:r>
            <a:r>
              <a:rPr lang="de-DE" sz="2000" dirty="0" smtClean="0">
                <a:solidFill>
                  <a:schemeClr val="tx1"/>
                </a:solidFill>
                <a:latin typeface="RotisSansSerif" pitchFamily="2" charset="0"/>
              </a:rPr>
              <a:t>überlegen.</a:t>
            </a:r>
          </a:p>
          <a:p>
            <a:pPr marL="266700" indent="-266700" algn="l">
              <a:buClr>
                <a:srgbClr val="000000"/>
              </a:buClr>
              <a:buSzPct val="100000"/>
            </a:pPr>
            <a:endParaRPr lang="de-DE" sz="2000" dirty="0" smtClean="0">
              <a:solidFill>
                <a:schemeClr val="tx1"/>
              </a:solidFill>
              <a:latin typeface="RotisSansSerif" pitchFamily="2" charset="0"/>
            </a:endParaRPr>
          </a:p>
          <a:p>
            <a:pPr marL="266700" indent="-266700" algn="l">
              <a:buClr>
                <a:srgbClr val="000000"/>
              </a:buClr>
              <a:buSzPct val="100000"/>
            </a:pPr>
            <a:r>
              <a:rPr lang="de-DE" sz="2000" dirty="0" smtClean="0">
                <a:solidFill>
                  <a:schemeClr val="tx1"/>
                </a:solidFill>
                <a:latin typeface="RotisSansSerif" pitchFamily="2" charset="0"/>
              </a:rPr>
              <a:t>Mark </a:t>
            </a:r>
            <a:r>
              <a:rPr lang="de-DE" sz="2000" dirty="0" err="1" smtClean="0">
                <a:solidFill>
                  <a:schemeClr val="tx1"/>
                </a:solidFill>
                <a:latin typeface="RotisSansSerif" pitchFamily="2" charset="0"/>
              </a:rPr>
              <a:t>Granovetter</a:t>
            </a:r>
            <a:r>
              <a:rPr lang="de-DE" sz="2000" dirty="0" smtClean="0">
                <a:solidFill>
                  <a:schemeClr val="tx1"/>
                </a:solidFill>
                <a:latin typeface="RotisSansSerif" pitchFamily="2" charset="0"/>
              </a:rPr>
              <a:t>´ hat am Beispiel der Arbeitsplatzsuche empirisch festgestellt, dass es die losen Beziehungen (</a:t>
            </a:r>
            <a:r>
              <a:rPr lang="de-DE" sz="2000" dirty="0" err="1" smtClean="0">
                <a:solidFill>
                  <a:schemeClr val="tx1"/>
                </a:solidFill>
                <a:latin typeface="RotisSansSerif" pitchFamily="2" charset="0"/>
              </a:rPr>
              <a:t>weak</a:t>
            </a:r>
            <a:r>
              <a:rPr lang="de-DE" sz="2000" dirty="0" smtClean="0">
                <a:solidFill>
                  <a:schemeClr val="tx1"/>
                </a:solidFill>
                <a:latin typeface="RotisSansSerif" pitchFamily="2" charset="0"/>
              </a:rPr>
              <a:t> </a:t>
            </a:r>
            <a:r>
              <a:rPr lang="de-DE" sz="2000" dirty="0" err="1" smtClean="0">
                <a:solidFill>
                  <a:schemeClr val="tx1"/>
                </a:solidFill>
                <a:latin typeface="RotisSansSerif" pitchFamily="2" charset="0"/>
              </a:rPr>
              <a:t>ties</a:t>
            </a:r>
            <a:r>
              <a:rPr lang="de-DE" sz="2000" dirty="0" smtClean="0">
                <a:solidFill>
                  <a:schemeClr val="tx1"/>
                </a:solidFill>
                <a:latin typeface="RotisSansSerif" pitchFamily="2" charset="0"/>
              </a:rPr>
              <a:t>) sind, die am hilfreichsten sind. Diese bieten die Netzwerke. </a:t>
            </a:r>
          </a:p>
          <a:p>
            <a:pPr marL="266700" indent="-266700" algn="l">
              <a:buClr>
                <a:srgbClr val="000000"/>
              </a:buClr>
              <a:buSzPct val="100000"/>
            </a:pPr>
            <a:endParaRPr lang="de-DE" sz="2000" dirty="0" smtClean="0">
              <a:solidFill>
                <a:schemeClr val="tx1"/>
              </a:solidFill>
              <a:latin typeface="RotisSansSerif" pitchFamily="2" charset="0"/>
            </a:endParaRPr>
          </a:p>
          <a:p>
            <a:pPr marL="266700" indent="-266700" algn="l">
              <a:buClr>
                <a:srgbClr val="000000"/>
              </a:buClr>
              <a:buSzPct val="100000"/>
            </a:pPr>
            <a:r>
              <a:rPr lang="de-DE" sz="2000" dirty="0" smtClean="0">
                <a:solidFill>
                  <a:schemeClr val="tx1"/>
                </a:solidFill>
                <a:latin typeface="RotisSansSerif" pitchFamily="2" charset="0"/>
                <a:sym typeface="Wingdings" pitchFamily="2" charset="2"/>
              </a:rPr>
              <a:t> Ohne die schwachen Beziehungen würde unsere Gesellschaft in einzelne isolierte</a:t>
            </a:r>
            <a:r>
              <a:rPr lang="de-DE" sz="2000" dirty="0" smtClean="0">
                <a:solidFill>
                  <a:schemeClr val="tx1"/>
                </a:solidFill>
                <a:latin typeface="RotisSansSerif" pitchFamily="2" charset="0"/>
              </a:rPr>
              <a:t> </a:t>
            </a:r>
            <a:r>
              <a:rPr lang="de-DE" sz="2000" dirty="0">
                <a:solidFill>
                  <a:schemeClr val="tx1"/>
                </a:solidFill>
                <a:latin typeface="RotisSansSerif" pitchFamily="2" charset="0"/>
              </a:rPr>
              <a:t>Cliquen </a:t>
            </a:r>
            <a:r>
              <a:rPr lang="de-DE" sz="2000" dirty="0" smtClean="0">
                <a:solidFill>
                  <a:schemeClr val="tx1"/>
                </a:solidFill>
                <a:latin typeface="RotisSansSerif" pitchFamily="2" charset="0"/>
              </a:rPr>
              <a:t>zerfallen</a:t>
            </a:r>
            <a:endParaRPr lang="de-DE" dirty="0">
              <a:solidFill>
                <a:schemeClr val="tx1"/>
              </a:solidFill>
            </a:endParaRPr>
          </a:p>
        </p:txBody>
      </p:sp>
      <p:sp>
        <p:nvSpPr>
          <p:cNvPr id="7" name="Textfeld 4"/>
          <p:cNvSpPr txBox="1"/>
          <p:nvPr/>
        </p:nvSpPr>
        <p:spPr>
          <a:xfrm>
            <a:off x="467544" y="260648"/>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536" y="260648"/>
            <a:ext cx="8229600" cy="1143000"/>
          </a:xfrm>
        </p:spPr>
        <p:txBody>
          <a:bodyPr>
            <a:noAutofit/>
          </a:bodyPr>
          <a:lstStyle/>
          <a:p>
            <a:pPr marL="342900" indent="-342900"/>
            <a:r>
              <a:rPr lang="de-DE" sz="3100" dirty="0" smtClean="0">
                <a:solidFill>
                  <a:schemeClr val="bg1">
                    <a:lumMod val="50000"/>
                  </a:schemeClr>
                </a:solidFill>
              </a:rPr>
              <a:t>Netzwerkarbeit fördert sorgende Gemeinden</a:t>
            </a:r>
            <a:endParaRPr lang="de-DE" sz="2000" b="1" dirty="0" smtClean="0">
              <a:latin typeface="RotisSansSerif ExtraBold" pitchFamily="2" charset="0"/>
              <a:cs typeface="Arial" charset="0"/>
            </a:endParaRPr>
          </a:p>
        </p:txBody>
      </p:sp>
      <p:sp>
        <p:nvSpPr>
          <p:cNvPr id="181251" name="Rectangle 3"/>
          <p:cNvSpPr>
            <a:spLocks noGrp="1" noChangeArrowheads="1"/>
          </p:cNvSpPr>
          <p:nvPr>
            <p:ph idx="1"/>
          </p:nvPr>
        </p:nvSpPr>
        <p:spPr>
          <a:xfrm>
            <a:off x="971600" y="1484784"/>
            <a:ext cx="7797552" cy="4525963"/>
          </a:xfrm>
        </p:spPr>
        <p:txBody>
          <a:bodyPr>
            <a:normAutofit/>
          </a:bodyPr>
          <a:lstStyle/>
          <a:p>
            <a:pPr marL="88900" lvl="1" indent="0">
              <a:buNone/>
              <a:defRPr/>
            </a:pPr>
            <a:r>
              <a:rPr lang="de-DE" sz="2000" b="1" dirty="0" smtClean="0">
                <a:cs typeface="Arial" pitchFamily="34" charset="0"/>
              </a:rPr>
              <a:t>Grundfunktionen der Netzwerke:</a:t>
            </a:r>
          </a:p>
          <a:p>
            <a:pPr marL="88900" lvl="1" indent="0">
              <a:buNone/>
              <a:defRPr/>
            </a:pPr>
            <a:r>
              <a:rPr lang="de-DE" sz="2000" b="1" dirty="0" err="1" smtClean="0">
                <a:cs typeface="Arial" pitchFamily="34" charset="0"/>
              </a:rPr>
              <a:t>small</a:t>
            </a:r>
            <a:r>
              <a:rPr lang="de-DE" sz="2000" b="1" dirty="0" smtClean="0">
                <a:cs typeface="Arial" pitchFamily="34" charset="0"/>
              </a:rPr>
              <a:t>-</a:t>
            </a:r>
            <a:r>
              <a:rPr lang="de-DE" sz="2000" b="1" dirty="0" err="1" smtClean="0">
                <a:cs typeface="Arial" pitchFamily="34" charset="0"/>
              </a:rPr>
              <a:t>world</a:t>
            </a:r>
            <a:r>
              <a:rPr lang="de-DE" sz="2000" b="1" dirty="0" smtClean="0">
                <a:cs typeface="Arial" pitchFamily="34" charset="0"/>
              </a:rPr>
              <a:t>-Phänomen </a:t>
            </a:r>
            <a:r>
              <a:rPr lang="de-DE" sz="2000" dirty="0" smtClean="0">
                <a:cs typeface="Arial" pitchFamily="34" charset="0"/>
              </a:rPr>
              <a:t>(6 Stationen verbinden die Welt)</a:t>
            </a:r>
          </a:p>
          <a:p>
            <a:pPr marL="88900" lvl="1" indent="0">
              <a:buNone/>
              <a:defRPr/>
            </a:pPr>
            <a:endParaRPr lang="de-DE" sz="2000" dirty="0" smtClean="0">
              <a:cs typeface="Arial" pitchFamily="34" charset="0"/>
            </a:endParaRPr>
          </a:p>
          <a:p>
            <a:pPr marL="266700" indent="-266700">
              <a:buClr>
                <a:srgbClr val="000000"/>
              </a:buClr>
              <a:buSzPct val="100000"/>
              <a:buNone/>
            </a:pPr>
            <a:r>
              <a:rPr lang="de-DE" sz="2000" dirty="0" smtClean="0">
                <a:latin typeface="RotisSansSerif" pitchFamily="2" charset="0"/>
              </a:rPr>
              <a:t>	1967 stellt Stan </a:t>
            </a:r>
            <a:r>
              <a:rPr lang="de-DE" sz="2000" dirty="0" err="1" smtClean="0">
                <a:latin typeface="RotisSansSerif" pitchFamily="2" charset="0"/>
              </a:rPr>
              <a:t>Milgram</a:t>
            </a:r>
            <a:r>
              <a:rPr lang="de-DE" sz="2000" dirty="0" smtClean="0">
                <a:latin typeface="RotisSansSerif" pitchFamily="2" charset="0"/>
              </a:rPr>
              <a:t> die These auf, dass in der modernen Gesellschaft jeder Mensch (sozialer Akteur) auf der Welt mit jedem anderen über eine überraschend kurze Kette von </a:t>
            </a:r>
            <a:r>
              <a:rPr lang="de-DE" sz="2000" dirty="0" err="1" smtClean="0">
                <a:latin typeface="RotisSansSerif" pitchFamily="2" charset="0"/>
              </a:rPr>
              <a:t>Bekanntschaftsbeziehungen</a:t>
            </a:r>
            <a:r>
              <a:rPr lang="de-DE" sz="2000" dirty="0" smtClean="0">
                <a:latin typeface="RotisSansSerif" pitchFamily="2" charset="0"/>
              </a:rPr>
              <a:t> verbunden ist. Die Kette beträgt in der Regel nur 6 Kontakte.</a:t>
            </a:r>
          </a:p>
          <a:p>
            <a:pPr marL="266700" indent="-266700">
              <a:buClr>
                <a:srgbClr val="000000"/>
              </a:buClr>
              <a:buSzPct val="100000"/>
              <a:buNone/>
            </a:pPr>
            <a:endParaRPr lang="de-DE" sz="2000" dirty="0" smtClean="0">
              <a:latin typeface="RotisSansSerif" pitchFamily="2" charset="0"/>
            </a:endParaRPr>
          </a:p>
          <a:p>
            <a:pPr marL="266700" indent="-266700">
              <a:buClr>
                <a:srgbClr val="000000"/>
              </a:buClr>
              <a:buSzPct val="100000"/>
              <a:buNone/>
            </a:pPr>
            <a:r>
              <a:rPr lang="de-DE" sz="2000" dirty="0" smtClean="0">
                <a:latin typeface="RotisSansSerif" pitchFamily="2" charset="0"/>
              </a:rPr>
              <a:t>	Diese These lässt sich in Experimenten immer wieder wiederholen und belegen.</a:t>
            </a:r>
          </a:p>
          <a:p>
            <a:pPr marL="88900" lvl="1" indent="0">
              <a:buNone/>
              <a:defRPr/>
            </a:pPr>
            <a:endParaRPr lang="de-DE" sz="2000" dirty="0" smtClean="0">
              <a:cs typeface="Arial" pitchFamily="34" charset="0"/>
            </a:endParaRPr>
          </a:p>
          <a:p>
            <a:pPr marL="88900" lvl="1" indent="0">
              <a:buNone/>
              <a:defRPr/>
            </a:pPr>
            <a:endParaRPr lang="de-DE" sz="2000" b="1" dirty="0" smtClean="0">
              <a:cs typeface="Arial" pitchFamily="34" charset="0"/>
            </a:endParaRPr>
          </a:p>
          <a:p>
            <a:pPr marL="88900" lvl="1" indent="0">
              <a:buNone/>
              <a:defRPr/>
            </a:pPr>
            <a:endParaRPr lang="de-DE" sz="2000" b="1" dirty="0" smtClean="0">
              <a:cs typeface="Arial" pitchFamily="34" charset="0"/>
            </a:endParaRPr>
          </a:p>
          <a:p>
            <a:pPr marL="88900" lvl="1" indent="0">
              <a:buNone/>
              <a:defRPr/>
            </a:pPr>
            <a:endParaRPr lang="de-DE" sz="2000" b="1" dirty="0" smtClean="0">
              <a:cs typeface="Arial" pitchFamily="34" charset="0"/>
            </a:endParaRPr>
          </a:p>
          <a:p>
            <a:pPr marL="88900" lvl="1" indent="0">
              <a:buNone/>
              <a:defRPr/>
            </a:pPr>
            <a:endParaRPr lang="de-DE" sz="2000" b="1" dirty="0" smtClean="0">
              <a:cs typeface="Arial" pitchFamily="34" charset="0"/>
            </a:endParaRPr>
          </a:p>
          <a:p>
            <a:pPr marL="88900" lvl="1" indent="0">
              <a:buNone/>
              <a:defRPr/>
            </a:pPr>
            <a:endParaRPr lang="de-DE" sz="2000" b="1" dirty="0" smtClean="0">
              <a:cs typeface="Arial" pitchFamily="34" charset="0"/>
            </a:endParaRPr>
          </a:p>
          <a:p>
            <a:pPr marL="88900" lvl="1" indent="0" eaLnBrk="1" hangingPunct="1">
              <a:buFont typeface="Wingdings" pitchFamily="2" charset="2"/>
              <a:buNone/>
              <a:defRPr/>
            </a:pPr>
            <a:endParaRPr lang="de-DE" sz="2000" dirty="0" smtClean="0">
              <a:cs typeface="Arial" pitchFamily="34" charset="0"/>
            </a:endParaRPr>
          </a:p>
          <a:p>
            <a:pPr marL="88900" lvl="1" indent="0" eaLnBrk="1" hangingPunct="1">
              <a:buFont typeface="Wingdings" pitchFamily="2" charset="2"/>
              <a:buNone/>
              <a:defRPr/>
            </a:pPr>
            <a:endParaRPr lang="de-DE" sz="2000" dirty="0" smtClean="0">
              <a:cs typeface="Arial" pitchFamily="34" charset="0"/>
            </a:endParaRPr>
          </a:p>
          <a:p>
            <a:pPr marL="762000" lvl="1" eaLnBrk="1" hangingPunct="1">
              <a:buFont typeface="Wingdings" pitchFamily="2" charset="2"/>
              <a:buNone/>
              <a:defRPr/>
            </a:pPr>
            <a:endParaRPr lang="de-DE" sz="2000" dirty="0" smtClean="0">
              <a:cs typeface="Arial" pitchFamily="34" charset="0"/>
            </a:endParaRPr>
          </a:p>
        </p:txBody>
      </p:sp>
      <p:sp>
        <p:nvSpPr>
          <p:cNvPr id="11" name="Foliennummernplatzhalter 10"/>
          <p:cNvSpPr>
            <a:spLocks noGrp="1"/>
          </p:cNvSpPr>
          <p:nvPr>
            <p:ph type="sldNum" sz="quarter" idx="12"/>
          </p:nvPr>
        </p:nvSpPr>
        <p:spPr/>
        <p:txBody>
          <a:bodyPr/>
          <a:lstStyle/>
          <a:p>
            <a:pPr>
              <a:defRPr/>
            </a:pPr>
            <a:fld id="{2096198B-9356-43D8-96D0-E14C9996BF30}" type="slidenum">
              <a:rPr lang="de-DE" smtClean="0"/>
              <a:pPr>
                <a:defRPr/>
              </a:pPr>
              <a:t>7</a:t>
            </a:fld>
            <a:endParaRPr lang="de-DE" dirty="0"/>
          </a:p>
        </p:txBody>
      </p:sp>
      <p:sp>
        <p:nvSpPr>
          <p:cNvPr id="6" name="Textfeld 4"/>
          <p:cNvSpPr txBox="1"/>
          <p:nvPr/>
        </p:nvSpPr>
        <p:spPr>
          <a:xfrm>
            <a:off x="467544" y="260648"/>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536" y="260648"/>
            <a:ext cx="8229600" cy="1143000"/>
          </a:xfrm>
        </p:spPr>
        <p:txBody>
          <a:bodyPr>
            <a:noAutofit/>
          </a:bodyPr>
          <a:lstStyle/>
          <a:p>
            <a:pPr marL="342900" indent="-342900"/>
            <a:r>
              <a:rPr lang="de-DE" sz="3100" dirty="0" smtClean="0">
                <a:solidFill>
                  <a:schemeClr val="bg1">
                    <a:lumMod val="50000"/>
                  </a:schemeClr>
                </a:solidFill>
              </a:rPr>
              <a:t>Netzwerkarbeit fördert sorgende Gemeinden</a:t>
            </a:r>
            <a:endParaRPr lang="de-DE" sz="2000" b="1" dirty="0" smtClean="0">
              <a:latin typeface="RotisSansSerif ExtraBold" pitchFamily="2" charset="0"/>
              <a:cs typeface="Arial" charset="0"/>
            </a:endParaRPr>
          </a:p>
        </p:txBody>
      </p:sp>
      <p:sp>
        <p:nvSpPr>
          <p:cNvPr id="181251" name="Rectangle 3"/>
          <p:cNvSpPr>
            <a:spLocks noGrp="1" noChangeArrowheads="1"/>
          </p:cNvSpPr>
          <p:nvPr>
            <p:ph idx="1"/>
          </p:nvPr>
        </p:nvSpPr>
        <p:spPr>
          <a:xfrm>
            <a:off x="539552" y="1844824"/>
            <a:ext cx="8229600" cy="4165923"/>
          </a:xfrm>
        </p:spPr>
        <p:txBody>
          <a:bodyPr>
            <a:normAutofit fontScale="85000" lnSpcReduction="10000"/>
          </a:bodyPr>
          <a:lstStyle/>
          <a:p>
            <a:pPr marL="88900" lvl="1" indent="0">
              <a:spcBef>
                <a:spcPts val="600"/>
              </a:spcBef>
              <a:buNone/>
              <a:defRPr/>
            </a:pPr>
            <a:r>
              <a:rPr lang="de-DE" b="1" dirty="0" smtClean="0">
                <a:cs typeface="Arial" pitchFamily="34" charset="0"/>
              </a:rPr>
              <a:t>Merkmale und Charakteristika der Netzwerke:</a:t>
            </a:r>
          </a:p>
          <a:p>
            <a:pPr marL="758825" lvl="2" indent="-358775">
              <a:spcBef>
                <a:spcPts val="600"/>
              </a:spcBef>
            </a:pPr>
            <a:r>
              <a:rPr lang="de-DE" dirty="0" smtClean="0"/>
              <a:t>Netzwerke sind zunächst einmal nicht auf Dauer und strukturelle Stabilität, sondern auf die </a:t>
            </a:r>
            <a:r>
              <a:rPr lang="de-DE" i="1" dirty="0" smtClean="0"/>
              <a:t>bedarfsorientierte, flexible „Aktivierung“ </a:t>
            </a:r>
            <a:r>
              <a:rPr lang="de-DE" dirty="0" smtClean="0"/>
              <a:t>von Beziehungen angelegt</a:t>
            </a:r>
          </a:p>
          <a:p>
            <a:pPr marL="758825" lvl="2" indent="-358775">
              <a:spcBef>
                <a:spcPts val="600"/>
              </a:spcBef>
            </a:pPr>
            <a:r>
              <a:rPr lang="de-DE" dirty="0" smtClean="0"/>
              <a:t>Netzwerke dienen nicht einem übergreifenden und unhinterfragten Zweck, sondern haben eine Vielzahl von </a:t>
            </a:r>
            <a:r>
              <a:rPr lang="de-DE" i="1" dirty="0" smtClean="0"/>
              <a:t>Zwecksetzungen der beteiligten Akteure</a:t>
            </a:r>
          </a:p>
          <a:p>
            <a:pPr marL="758825" lvl="2" indent="-358775">
              <a:spcBef>
                <a:spcPts val="600"/>
              </a:spcBef>
            </a:pPr>
            <a:r>
              <a:rPr lang="de-DE" dirty="0" smtClean="0"/>
              <a:t>Netzwerke kennen keine normative Verpflichtung der Beteiligten zur Herstellung einer Gruppenidentität, sonder die S</a:t>
            </a:r>
            <a:r>
              <a:rPr lang="de-DE" i="1" dirty="0" smtClean="0"/>
              <a:t>elbstverpflichtung</a:t>
            </a:r>
            <a:r>
              <a:rPr lang="de-DE" dirty="0" smtClean="0"/>
              <a:t> zur       gemeinsamen Verfolgung von Projekte und Zielsetzungen</a:t>
            </a:r>
          </a:p>
          <a:p>
            <a:pPr marL="758825" lvl="2" indent="-358775">
              <a:spcBef>
                <a:spcPts val="600"/>
              </a:spcBef>
            </a:pPr>
            <a:r>
              <a:rPr lang="de-DE" dirty="0" smtClean="0"/>
              <a:t>Netzwerke geben </a:t>
            </a:r>
            <a:r>
              <a:rPr lang="de-DE" i="1" dirty="0" smtClean="0"/>
              <a:t>Vertrauen, Zugehörigkeitsgefühl, Anerkennung </a:t>
            </a:r>
          </a:p>
          <a:p>
            <a:pPr marL="758825" lvl="2" indent="-358775">
              <a:spcBef>
                <a:spcPts val="600"/>
              </a:spcBef>
            </a:pPr>
            <a:r>
              <a:rPr lang="de-DE" dirty="0" smtClean="0"/>
              <a:t>Netzwerke sind geprägt von </a:t>
            </a:r>
            <a:r>
              <a:rPr lang="de-DE" i="1" dirty="0" smtClean="0"/>
              <a:t>können-mögen-wollen, </a:t>
            </a:r>
            <a:r>
              <a:rPr lang="de-DE" dirty="0" smtClean="0"/>
              <a:t>Organisationen von </a:t>
            </a:r>
            <a:r>
              <a:rPr lang="de-DE" i="1" dirty="0" smtClean="0"/>
              <a:t>müssen-dürfen-sollen</a:t>
            </a:r>
          </a:p>
          <a:p>
            <a:pPr marL="762000" lvl="1" eaLnBrk="1" hangingPunct="1">
              <a:spcBef>
                <a:spcPts val="600"/>
              </a:spcBef>
              <a:buFont typeface="Wingdings" pitchFamily="2" charset="2"/>
              <a:buNone/>
              <a:defRPr/>
            </a:pPr>
            <a:endParaRPr lang="de-DE" sz="2000" dirty="0" smtClean="0">
              <a:cs typeface="Arial" pitchFamily="34" charset="0"/>
            </a:endParaRPr>
          </a:p>
        </p:txBody>
      </p:sp>
      <p:sp>
        <p:nvSpPr>
          <p:cNvPr id="11" name="Foliennummernplatzhalter 10"/>
          <p:cNvSpPr>
            <a:spLocks noGrp="1"/>
          </p:cNvSpPr>
          <p:nvPr>
            <p:ph type="sldNum" sz="quarter" idx="12"/>
          </p:nvPr>
        </p:nvSpPr>
        <p:spPr/>
        <p:txBody>
          <a:bodyPr/>
          <a:lstStyle/>
          <a:p>
            <a:pPr>
              <a:defRPr/>
            </a:pPr>
            <a:fld id="{2096198B-9356-43D8-96D0-E14C9996BF30}" type="slidenum">
              <a:rPr lang="de-DE" smtClean="0"/>
              <a:pPr>
                <a:defRPr/>
              </a:pPr>
              <a:t>8</a:t>
            </a:fld>
            <a:endParaRPr lang="de-DE" dirty="0"/>
          </a:p>
        </p:txBody>
      </p:sp>
      <p:sp>
        <p:nvSpPr>
          <p:cNvPr id="6" name="Textfeld 4"/>
          <p:cNvSpPr txBox="1"/>
          <p:nvPr/>
        </p:nvSpPr>
        <p:spPr>
          <a:xfrm>
            <a:off x="467544" y="188640"/>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536" y="260648"/>
            <a:ext cx="8229600" cy="1143000"/>
          </a:xfrm>
        </p:spPr>
        <p:txBody>
          <a:bodyPr>
            <a:noAutofit/>
          </a:bodyPr>
          <a:lstStyle/>
          <a:p>
            <a:pPr marL="342900" indent="-342900"/>
            <a:r>
              <a:rPr lang="de-DE" sz="3100" dirty="0" smtClean="0">
                <a:solidFill>
                  <a:schemeClr val="bg1">
                    <a:lumMod val="50000"/>
                  </a:schemeClr>
                </a:solidFill>
              </a:rPr>
              <a:t>Netzwerkarbeit fördert sorgende Gemeinden</a:t>
            </a:r>
            <a:endParaRPr lang="de-DE" sz="2000" b="1" dirty="0" smtClean="0">
              <a:latin typeface="RotisSansSerif ExtraBold" pitchFamily="2" charset="0"/>
              <a:cs typeface="Arial" charset="0"/>
            </a:endParaRPr>
          </a:p>
        </p:txBody>
      </p:sp>
      <p:sp>
        <p:nvSpPr>
          <p:cNvPr id="181251" name="Rectangle 3"/>
          <p:cNvSpPr>
            <a:spLocks noGrp="1" noChangeArrowheads="1"/>
          </p:cNvSpPr>
          <p:nvPr>
            <p:ph idx="1"/>
          </p:nvPr>
        </p:nvSpPr>
        <p:spPr>
          <a:xfrm>
            <a:off x="539552" y="1844824"/>
            <a:ext cx="7128792" cy="4165923"/>
          </a:xfrm>
        </p:spPr>
        <p:txBody>
          <a:bodyPr>
            <a:normAutofit/>
          </a:bodyPr>
          <a:lstStyle/>
          <a:p>
            <a:pPr marL="0" indent="0">
              <a:spcBef>
                <a:spcPct val="50000"/>
              </a:spcBef>
              <a:buNone/>
            </a:pPr>
            <a:r>
              <a:rPr lang="de-DE" sz="2000" dirty="0">
                <a:solidFill>
                  <a:schemeClr val="tx1">
                    <a:lumMod val="85000"/>
                    <a:lumOff val="15000"/>
                  </a:schemeClr>
                </a:solidFill>
                <a:cs typeface="Times New Roman" pitchFamily="18" charset="0"/>
              </a:rPr>
              <a:t>„Der erste ‚Netzwerker’ der Menschheitsgeschichte war vermutlich Paulus. ... </a:t>
            </a:r>
            <a:r>
              <a:rPr lang="de-DE" sz="2000" dirty="0" smtClean="0">
                <a:solidFill>
                  <a:schemeClr val="tx1">
                    <a:lumMod val="85000"/>
                    <a:lumOff val="15000"/>
                  </a:schemeClr>
                </a:solidFill>
                <a:cs typeface="Times New Roman" pitchFamily="18" charset="0"/>
              </a:rPr>
              <a:t>Heute </a:t>
            </a:r>
            <a:r>
              <a:rPr lang="de-DE" sz="2000" dirty="0">
                <a:solidFill>
                  <a:schemeClr val="tx1">
                    <a:lumMod val="85000"/>
                    <a:lumOff val="15000"/>
                  </a:schemeClr>
                </a:solidFill>
                <a:cs typeface="Times New Roman" pitchFamily="18" charset="0"/>
              </a:rPr>
              <a:t>würde man sagen, Paulus nutzte zunächst die Fokussierung auf eine </a:t>
            </a:r>
            <a:r>
              <a:rPr lang="de-DE" sz="2000" b="1" dirty="0">
                <a:solidFill>
                  <a:schemeClr val="tx1">
                    <a:lumMod val="85000"/>
                    <a:lumOff val="15000"/>
                  </a:schemeClr>
                </a:solidFill>
                <a:cs typeface="Times New Roman" pitchFamily="18" charset="0"/>
              </a:rPr>
              <a:t>Kernbotschaft</a:t>
            </a:r>
            <a:r>
              <a:rPr lang="de-DE" sz="2000" dirty="0">
                <a:solidFill>
                  <a:schemeClr val="tx1">
                    <a:lumMod val="85000"/>
                    <a:lumOff val="15000"/>
                  </a:schemeClr>
                </a:solidFill>
                <a:cs typeface="Times New Roman" pitchFamily="18" charset="0"/>
              </a:rPr>
              <a:t>, um dann über eine </a:t>
            </a:r>
            <a:r>
              <a:rPr lang="de-DE" sz="2000" b="1" dirty="0">
                <a:solidFill>
                  <a:schemeClr val="tx1">
                    <a:lumMod val="85000"/>
                    <a:lumOff val="15000"/>
                  </a:schemeClr>
                </a:solidFill>
                <a:cs typeface="Times New Roman" pitchFamily="18" charset="0"/>
              </a:rPr>
              <a:t>Öffnung der Organisationsgrenzen </a:t>
            </a:r>
            <a:r>
              <a:rPr lang="de-DE" sz="2000" dirty="0">
                <a:solidFill>
                  <a:schemeClr val="tx1">
                    <a:lumMod val="85000"/>
                    <a:lumOff val="15000"/>
                  </a:schemeClr>
                </a:solidFill>
                <a:cs typeface="Times New Roman" pitchFamily="18" charset="0"/>
              </a:rPr>
              <a:t>eine ausgedehnte Vernetzung zu erzielen.“ </a:t>
            </a:r>
          </a:p>
          <a:p>
            <a:pPr marL="263525" indent="0">
              <a:spcBef>
                <a:spcPct val="50000"/>
              </a:spcBef>
              <a:buNone/>
            </a:pPr>
            <a:r>
              <a:rPr lang="de-DE" sz="1600" dirty="0">
                <a:solidFill>
                  <a:schemeClr val="tx1">
                    <a:lumMod val="85000"/>
                    <a:lumOff val="15000"/>
                  </a:schemeClr>
                </a:solidFill>
                <a:cs typeface="Times New Roman" pitchFamily="18" charset="0"/>
              </a:rPr>
              <a:t>Heinz K. Stahl, Vernetzung – eine Tour </a:t>
            </a:r>
            <a:r>
              <a:rPr lang="de-DE" sz="1600" dirty="0" err="1">
                <a:solidFill>
                  <a:schemeClr val="tx1">
                    <a:lumMod val="85000"/>
                    <a:lumOff val="15000"/>
                  </a:schemeClr>
                </a:solidFill>
                <a:cs typeface="Times New Roman" pitchFamily="18" charset="0"/>
              </a:rPr>
              <a:t>d’horizon</a:t>
            </a:r>
            <a:r>
              <a:rPr lang="de-DE" sz="1600" dirty="0">
                <a:solidFill>
                  <a:schemeClr val="tx1">
                    <a:lumMod val="85000"/>
                    <a:lumOff val="15000"/>
                  </a:schemeClr>
                </a:solidFill>
                <a:cs typeface="Times New Roman" pitchFamily="18" charset="0"/>
              </a:rPr>
              <a:t>, in: Vernetzte Unternehmen. Wirkungsvolles Agieren in Zeiten des Wandels, 2005.</a:t>
            </a:r>
          </a:p>
          <a:p>
            <a:pPr>
              <a:spcBef>
                <a:spcPct val="50000"/>
              </a:spcBef>
            </a:pPr>
            <a:endParaRPr lang="de-DE" sz="2000" dirty="0">
              <a:solidFill>
                <a:schemeClr val="tx1">
                  <a:lumMod val="85000"/>
                  <a:lumOff val="15000"/>
                </a:schemeClr>
              </a:solidFill>
              <a:cs typeface="Times New Roman" pitchFamily="18" charset="0"/>
            </a:endParaRPr>
          </a:p>
          <a:p>
            <a:pPr marL="762000" lvl="1" eaLnBrk="1" hangingPunct="1">
              <a:spcBef>
                <a:spcPts val="600"/>
              </a:spcBef>
              <a:buFont typeface="Wingdings" pitchFamily="2" charset="2"/>
              <a:buNone/>
              <a:defRPr/>
            </a:pPr>
            <a:endParaRPr lang="de-DE" sz="2000" dirty="0" smtClean="0">
              <a:cs typeface="Arial" pitchFamily="34" charset="0"/>
            </a:endParaRPr>
          </a:p>
        </p:txBody>
      </p:sp>
      <p:sp>
        <p:nvSpPr>
          <p:cNvPr id="11" name="Foliennummernplatzhalter 10"/>
          <p:cNvSpPr>
            <a:spLocks noGrp="1"/>
          </p:cNvSpPr>
          <p:nvPr>
            <p:ph type="sldNum" sz="quarter" idx="12"/>
          </p:nvPr>
        </p:nvSpPr>
        <p:spPr/>
        <p:txBody>
          <a:bodyPr/>
          <a:lstStyle/>
          <a:p>
            <a:pPr>
              <a:defRPr/>
            </a:pPr>
            <a:fld id="{2096198B-9356-43D8-96D0-E14C9996BF30}" type="slidenum">
              <a:rPr lang="de-DE" smtClean="0"/>
              <a:pPr>
                <a:defRPr/>
              </a:pPr>
              <a:t>9</a:t>
            </a:fld>
            <a:endParaRPr lang="de-DE" dirty="0"/>
          </a:p>
        </p:txBody>
      </p:sp>
      <p:sp>
        <p:nvSpPr>
          <p:cNvPr id="6" name="Textfeld 4"/>
          <p:cNvSpPr txBox="1"/>
          <p:nvPr/>
        </p:nvSpPr>
        <p:spPr>
          <a:xfrm>
            <a:off x="467544" y="188640"/>
            <a:ext cx="3600000" cy="276999"/>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smtClean="0"/>
              <a:t>Wir weben mit. Netzwerken – </a:t>
            </a:r>
            <a:r>
              <a:rPr lang="de-DE" sz="1200" b="1" dirty="0" smtClean="0"/>
              <a:t>Download 4</a:t>
            </a:r>
            <a:endParaRPr lang="de-DE" sz="1200" dirty="0"/>
          </a:p>
        </p:txBody>
      </p:sp>
    </p:spTree>
    <p:extLst>
      <p:ext uri="{BB962C8B-B14F-4D97-AF65-F5344CB8AC3E}">
        <p14:creationId xmlns:p14="http://schemas.microsoft.com/office/powerpoint/2010/main" val="198458428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afg-desing Ehrenam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Sorge in Zeiten gesellschaftlicher Unsicherhei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afg-desing Ehrenamt</Template>
  <TotalTime>0</TotalTime>
  <Words>1084</Words>
  <Application>Microsoft Office PowerPoint</Application>
  <PresentationFormat>Bildschirmpräsentation (4:3)</PresentationFormat>
  <Paragraphs>226</Paragraphs>
  <Slides>16</Slides>
  <Notes>14</Notes>
  <HiddenSlides>0</HiddenSlides>
  <MMClips>0</MMClips>
  <ScaleCrop>false</ScaleCrop>
  <HeadingPairs>
    <vt:vector size="6" baseType="variant">
      <vt:variant>
        <vt:lpstr>Verwendete Schriftarten</vt:lpstr>
      </vt:variant>
      <vt:variant>
        <vt:i4>11</vt:i4>
      </vt:variant>
      <vt:variant>
        <vt:lpstr>Design</vt:lpstr>
      </vt:variant>
      <vt:variant>
        <vt:i4>5</vt:i4>
      </vt:variant>
      <vt:variant>
        <vt:lpstr>Folientitel</vt:lpstr>
      </vt:variant>
      <vt:variant>
        <vt:i4>16</vt:i4>
      </vt:variant>
    </vt:vector>
  </HeadingPairs>
  <TitlesOfParts>
    <vt:vector size="32" baseType="lpstr">
      <vt:lpstr>Arial Unicode MS</vt:lpstr>
      <vt:lpstr>Arial</vt:lpstr>
      <vt:lpstr>Arial Black</vt:lpstr>
      <vt:lpstr>Calibri</vt:lpstr>
      <vt:lpstr>Rotis SemiSans ExtraBold 75</vt:lpstr>
      <vt:lpstr>RotisSansSerif</vt:lpstr>
      <vt:lpstr>RotisSansSerif ExtraBold</vt:lpstr>
      <vt:lpstr>RotisSansSerif Light</vt:lpstr>
      <vt:lpstr>Symbol</vt:lpstr>
      <vt:lpstr>Times New Roman</vt:lpstr>
      <vt:lpstr>Wingdings</vt:lpstr>
      <vt:lpstr>afg-desing Ehrenamt</vt:lpstr>
      <vt:lpstr>1_Larissa-Design</vt:lpstr>
      <vt:lpstr>2_Larissa-Design</vt:lpstr>
      <vt:lpstr>3_Larissa-Design</vt:lpstr>
      <vt:lpstr>Sorge in Zeiten gesellschaftlicher Unsicherheit</vt:lpstr>
      <vt:lpstr>Wir weben mit. Netzwerken Kirchengemeinden wirken im Gemeinwesen </vt:lpstr>
      <vt:lpstr>Netzwerkarbeit fördert sorgende Gemeinden</vt:lpstr>
      <vt:lpstr>PowerPoint-Präsentation</vt:lpstr>
      <vt:lpstr>PowerPoint-Präsentation</vt:lpstr>
      <vt:lpstr>Netzwerkarbeit fördert sorgende Gemeinden</vt:lpstr>
      <vt:lpstr>Netzwerkarbeit fördert sorgende Gemeinden</vt:lpstr>
      <vt:lpstr>Netzwerkarbeit fördert sorgende Gemeinden</vt:lpstr>
      <vt:lpstr>Netzwerkarbeit fördert sorgende Gemeinden</vt:lpstr>
      <vt:lpstr>Netzwerkarbeit fördert sorgende Gemeinden</vt:lpstr>
      <vt:lpstr>Netzwerkarbeit fördert sorgende Gemeinden</vt:lpstr>
      <vt:lpstr>Netzwerkarbeit fördert sorgende Gemeinden</vt:lpstr>
      <vt:lpstr>Netzwerkarbeit fördert sorgende Gemeinden</vt:lpstr>
      <vt:lpstr>Netzwerkarbeit fördert sorgende Gemeinden</vt:lpstr>
      <vt:lpstr>Netzwerkarbeit fördert sorgende Gemeinden</vt:lpstr>
      <vt:lpstr>Netzwerkarbeit fördert sorgende Gemeinden</vt:lpstr>
      <vt:lpstr>Netzwerkarbeit fördert sorgende Gemeinden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Demopräsentation</dc:title>
  <dc:creator>ja</dc:creator>
  <cp:lastModifiedBy>Martina Jakubek</cp:lastModifiedBy>
  <cp:revision>187</cp:revision>
  <dcterms:created xsi:type="dcterms:W3CDTF">2009-10-29T11:54:35Z</dcterms:created>
  <dcterms:modified xsi:type="dcterms:W3CDTF">2016-11-29T14:06:28Z</dcterms:modified>
</cp:coreProperties>
</file>