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69" r:id="rId4"/>
    <p:sldId id="280" r:id="rId5"/>
    <p:sldId id="288" r:id="rId6"/>
    <p:sldId id="290" r:id="rId7"/>
    <p:sldId id="279" r:id="rId8"/>
    <p:sldId id="284" r:id="rId9"/>
    <p:sldId id="289" r:id="rId10"/>
    <p:sldId id="272" r:id="rId11"/>
    <p:sldId id="281" r:id="rId12"/>
    <p:sldId id="283" r:id="rId13"/>
    <p:sldId id="286" r:id="rId14"/>
    <p:sldId id="287"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007E"/>
    <a:srgbClr val="DEECC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2606" autoAdjust="0"/>
  </p:normalViewPr>
  <p:slideViewPr>
    <p:cSldViewPr snapToGrid="0">
      <p:cViewPr varScale="1">
        <p:scale>
          <a:sx n="52" d="100"/>
          <a:sy n="52" d="100"/>
        </p:scale>
        <p:origin x="-103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3.png"/><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17.png"/><Relationship Id="rId6" Type="http://schemas.openxmlformats.org/officeDocument/2006/relationships/image" Target="../media/image31.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1.png"/></Relationships>
</file>

<file path=ppt/diagrams/_rels/data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46.svg"/><Relationship Id="rId1" Type="http://schemas.openxmlformats.org/officeDocument/2006/relationships/image" Target="../media/image30.png"/><Relationship Id="rId6" Type="http://schemas.openxmlformats.org/officeDocument/2006/relationships/image" Target="../media/image50.svg"/><Relationship Id="rId5" Type="http://schemas.openxmlformats.org/officeDocument/2006/relationships/image" Target="../media/image32.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3.png"/><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17.png"/><Relationship Id="rId6" Type="http://schemas.openxmlformats.org/officeDocument/2006/relationships/image" Target="../media/image31.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4CF25D93-F588-429D-9A45-54CDDC7E64F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87ED2FB-F365-4DE0-9D0A-1891015F270E}">
      <dgm:prSet custT="1"/>
      <dgm:spPr/>
      <dgm:t>
        <a:bodyPr/>
        <a:lstStyle/>
        <a:p>
          <a:pPr>
            <a:lnSpc>
              <a:spcPct val="100000"/>
            </a:lnSpc>
          </a:pPr>
          <a:r>
            <a:rPr lang="de-DE" sz="1400" dirty="0"/>
            <a:t>2017:  Transformation von schools500reformation zum „Global </a:t>
          </a:r>
          <a:r>
            <a:rPr lang="de-DE" sz="1400" dirty="0" err="1"/>
            <a:t>Pedagogical</a:t>
          </a:r>
          <a:r>
            <a:rPr lang="de-DE" sz="1400" dirty="0"/>
            <a:t> Network – </a:t>
          </a:r>
          <a:r>
            <a:rPr lang="de-DE" sz="1400" dirty="0" err="1"/>
            <a:t>Joining</a:t>
          </a:r>
          <a:r>
            <a:rPr lang="de-DE" sz="1400" dirty="0"/>
            <a:t> in Reformation“</a:t>
          </a:r>
          <a:endParaRPr lang="en-US" sz="1400" dirty="0"/>
        </a:p>
      </dgm:t>
    </dgm:pt>
    <dgm:pt modelId="{A51A06E7-517B-41ED-9CC6-8C7924816C5D}" type="parTrans" cxnId="{16F0C834-BE55-4773-81AF-4E0B6E5A3781}">
      <dgm:prSet/>
      <dgm:spPr/>
      <dgm:t>
        <a:bodyPr/>
        <a:lstStyle/>
        <a:p>
          <a:endParaRPr lang="en-US"/>
        </a:p>
      </dgm:t>
    </dgm:pt>
    <dgm:pt modelId="{63BCD074-E258-4E98-8173-0FDE82532C35}" type="sibTrans" cxnId="{16F0C834-BE55-4773-81AF-4E0B6E5A3781}">
      <dgm:prSet/>
      <dgm:spPr/>
      <dgm:t>
        <a:bodyPr/>
        <a:lstStyle/>
        <a:p>
          <a:pPr>
            <a:lnSpc>
              <a:spcPct val="100000"/>
            </a:lnSpc>
          </a:pPr>
          <a:endParaRPr lang="en-US"/>
        </a:p>
      </dgm:t>
    </dgm:pt>
    <dgm:pt modelId="{9174C211-3F72-44F2-8AD4-88963E8EBE99}">
      <dgm:prSet custT="1"/>
      <dgm:spPr/>
      <dgm:t>
        <a:bodyPr/>
        <a:lstStyle/>
        <a:p>
          <a:pPr>
            <a:lnSpc>
              <a:spcPct val="100000"/>
            </a:lnSpc>
          </a:pPr>
          <a:r>
            <a:rPr lang="de-DE" sz="1600" dirty="0"/>
            <a:t>2020: 830+ evangelische Mitgliedsschulen, Hochschulen und Organisationen</a:t>
          </a:r>
          <a:endParaRPr lang="en-US" sz="1600" dirty="0"/>
        </a:p>
      </dgm:t>
    </dgm:pt>
    <dgm:pt modelId="{D0B41A30-5AA3-4D5D-AC2C-C627D45C15BA}" type="parTrans" cxnId="{1070FA15-4734-44A3-AE10-7C1AD33C99F5}">
      <dgm:prSet/>
      <dgm:spPr/>
      <dgm:t>
        <a:bodyPr/>
        <a:lstStyle/>
        <a:p>
          <a:endParaRPr lang="en-US"/>
        </a:p>
      </dgm:t>
    </dgm:pt>
    <dgm:pt modelId="{96DAAE46-708E-4630-83F9-7D5FF5F70B2C}" type="sibTrans" cxnId="{1070FA15-4734-44A3-AE10-7C1AD33C99F5}">
      <dgm:prSet/>
      <dgm:spPr/>
      <dgm:t>
        <a:bodyPr/>
        <a:lstStyle/>
        <a:p>
          <a:pPr>
            <a:lnSpc>
              <a:spcPct val="100000"/>
            </a:lnSpc>
          </a:pPr>
          <a:endParaRPr lang="en-US"/>
        </a:p>
      </dgm:t>
    </dgm:pt>
    <dgm:pt modelId="{476F12D0-B548-4DC8-A06D-8B2B75E228E7}">
      <dgm:prSet custT="1"/>
      <dgm:spPr/>
      <dgm:t>
        <a:bodyPr/>
        <a:lstStyle/>
        <a:p>
          <a:pPr>
            <a:lnSpc>
              <a:spcPct val="100000"/>
            </a:lnSpc>
          </a:pPr>
          <a:r>
            <a:rPr lang="de-DE" sz="1600" dirty="0"/>
            <a:t>Ziel: von- und miteinander lernen, gute Bildung entwickeln und weltweite Solidarität leben</a:t>
          </a:r>
          <a:endParaRPr lang="en-US" sz="1600" dirty="0"/>
        </a:p>
      </dgm:t>
    </dgm:pt>
    <dgm:pt modelId="{1BB0E8EA-E87A-4D58-AB14-FCA461D61F18}" type="parTrans" cxnId="{FE11481D-B73B-43AF-8BBD-F3EAD24EA16B}">
      <dgm:prSet/>
      <dgm:spPr/>
      <dgm:t>
        <a:bodyPr/>
        <a:lstStyle/>
        <a:p>
          <a:endParaRPr lang="de-DE"/>
        </a:p>
      </dgm:t>
    </dgm:pt>
    <dgm:pt modelId="{7DBB96E1-211E-4FF9-91C2-2233785C6837}" type="sibTrans" cxnId="{FE11481D-B73B-43AF-8BBD-F3EAD24EA16B}">
      <dgm:prSet/>
      <dgm:spPr/>
      <dgm:t>
        <a:bodyPr/>
        <a:lstStyle/>
        <a:p>
          <a:endParaRPr lang="de-DE"/>
        </a:p>
      </dgm:t>
    </dgm:pt>
    <dgm:pt modelId="{362C9676-CD22-4740-B2DD-00C8B919C6BA}" type="pres">
      <dgm:prSet presAssocID="{4CF25D93-F588-429D-9A45-54CDDC7E64FE}" presName="root" presStyleCnt="0">
        <dgm:presLayoutVars>
          <dgm:dir/>
          <dgm:resizeHandles val="exact"/>
        </dgm:presLayoutVars>
      </dgm:prSet>
      <dgm:spPr/>
      <dgm:t>
        <a:bodyPr/>
        <a:lstStyle/>
        <a:p>
          <a:endParaRPr lang="de-DE"/>
        </a:p>
      </dgm:t>
    </dgm:pt>
    <dgm:pt modelId="{A3B70F16-1C2A-49C3-A318-E16E24DA2694}" type="pres">
      <dgm:prSet presAssocID="{4CF25D93-F588-429D-9A45-54CDDC7E64FE}" presName="container" presStyleCnt="0">
        <dgm:presLayoutVars>
          <dgm:dir/>
          <dgm:resizeHandles val="exact"/>
        </dgm:presLayoutVars>
      </dgm:prSet>
      <dgm:spPr/>
    </dgm:pt>
    <dgm:pt modelId="{AB5C0E58-989D-4BA7-9998-6D541824B787}" type="pres">
      <dgm:prSet presAssocID="{087ED2FB-F365-4DE0-9D0A-1891015F270E}" presName="compNode" presStyleCnt="0"/>
      <dgm:spPr/>
    </dgm:pt>
    <dgm:pt modelId="{8AAE4CEF-D15F-4B73-9CAF-49D09F27EDC5}" type="pres">
      <dgm:prSet presAssocID="{087ED2FB-F365-4DE0-9D0A-1891015F270E}" presName="iconBgRect" presStyleLbl="bgShp" presStyleIdx="0" presStyleCnt="3"/>
      <dgm:spPr/>
    </dgm:pt>
    <dgm:pt modelId="{87E1D00A-F1DE-48BF-B312-6A6E595575A9}" type="pres">
      <dgm:prSet presAssocID="{087ED2FB-F365-4DE0-9D0A-1891015F270E}" presName="iconRect" presStyleLbl="node1" presStyleIdx="0" presStyleCnt="3"/>
      <dgm:spPr>
        <a:blipFill dpi="0" rotWithShape="1">
          <a:blip xmlns:r="http://schemas.openxmlformats.org/officeDocument/2006/relationships" r:embed="rId1" cstate="screen">
            <a:extLst>
              <a:ext uri="{28A0092B-C50C-407E-A947-70E740481C1C}">
                <a14:useLocalDpi xmlns="" xmlns:a14="http://schemas.microsoft.com/office/drawing/2010/main"/>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 xmlns:dgm14="http://schemas.microsoft.com/office/drawing/2010/diagram" id="0" name="" descr="World"/>
        </a:ext>
      </dgm:extLst>
    </dgm:pt>
    <dgm:pt modelId="{CA7BA065-D50C-42B3-AEFA-A5C687FA61C3}" type="pres">
      <dgm:prSet presAssocID="{087ED2FB-F365-4DE0-9D0A-1891015F270E}" presName="spaceRect" presStyleCnt="0"/>
      <dgm:spPr/>
    </dgm:pt>
    <dgm:pt modelId="{DBC8F58C-3B71-4FD8-B742-001C3270DE39}" type="pres">
      <dgm:prSet presAssocID="{087ED2FB-F365-4DE0-9D0A-1891015F270E}" presName="textRect" presStyleLbl="revTx" presStyleIdx="0" presStyleCnt="3" custScaleY="156336" custLinFactNeighborX="-637">
        <dgm:presLayoutVars>
          <dgm:chMax val="1"/>
          <dgm:chPref val="1"/>
        </dgm:presLayoutVars>
      </dgm:prSet>
      <dgm:spPr/>
      <dgm:t>
        <a:bodyPr/>
        <a:lstStyle/>
        <a:p>
          <a:endParaRPr lang="de-DE"/>
        </a:p>
      </dgm:t>
    </dgm:pt>
    <dgm:pt modelId="{39DCE9E1-89BF-45F4-8F4F-DEA1EAF4595C}" type="pres">
      <dgm:prSet presAssocID="{63BCD074-E258-4E98-8173-0FDE82532C35}" presName="sibTrans" presStyleLbl="sibTrans2D1" presStyleIdx="0" presStyleCnt="0"/>
      <dgm:spPr/>
      <dgm:t>
        <a:bodyPr/>
        <a:lstStyle/>
        <a:p>
          <a:endParaRPr lang="de-DE"/>
        </a:p>
      </dgm:t>
    </dgm:pt>
    <dgm:pt modelId="{E6D7D2BD-F19C-4319-9F50-08B82CF7F2C7}" type="pres">
      <dgm:prSet presAssocID="{9174C211-3F72-44F2-8AD4-88963E8EBE99}" presName="compNode" presStyleCnt="0"/>
      <dgm:spPr/>
    </dgm:pt>
    <dgm:pt modelId="{550B9065-F97F-430C-92E8-35C7BB7329EC}" type="pres">
      <dgm:prSet presAssocID="{9174C211-3F72-44F2-8AD4-88963E8EBE99}" presName="iconBgRect" presStyleLbl="bgShp" presStyleIdx="1" presStyleCnt="3"/>
      <dgm:spPr/>
    </dgm:pt>
    <dgm:pt modelId="{15E36F84-41ED-497A-9DBD-3F6F17C990F9}" type="pres">
      <dgm:prSet presAssocID="{9174C211-3F72-44F2-8AD4-88963E8EBE99}" presName="iconRect" presStyleLbl="node1" presStyleIdx="1" presStyleCnt="3"/>
      <dgm:spPr>
        <a:blipFill>
          <a:blip xmlns:r="http://schemas.openxmlformats.org/officeDocument/2006/relationships" r:embed="rId3" cstate="screen">
            <a:extLst>
              <a:ext uri="{28A0092B-C50C-407E-A947-70E740481C1C}">
                <a14:useLocalDpi xmlns="" xmlns:a14="http://schemas.microsoft.com/office/drawing/2010/main"/>
              </a:ex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 xmlns:dgm14="http://schemas.microsoft.com/office/drawing/2010/diagram" id="0" name="" descr="Ballons"/>
        </a:ext>
      </dgm:extLst>
    </dgm:pt>
    <dgm:pt modelId="{A3179734-04D6-4543-8E00-443D2FFA840B}" type="pres">
      <dgm:prSet presAssocID="{9174C211-3F72-44F2-8AD4-88963E8EBE99}" presName="spaceRect" presStyleCnt="0"/>
      <dgm:spPr/>
    </dgm:pt>
    <dgm:pt modelId="{D6BFAD13-C138-49B0-8995-B6F977646A18}" type="pres">
      <dgm:prSet presAssocID="{9174C211-3F72-44F2-8AD4-88963E8EBE99}" presName="textRect" presStyleLbl="revTx" presStyleIdx="1" presStyleCnt="3" custScaleX="112566" custLinFactNeighborX="2397" custLinFactNeighborY="-4596">
        <dgm:presLayoutVars>
          <dgm:chMax val="1"/>
          <dgm:chPref val="1"/>
        </dgm:presLayoutVars>
      </dgm:prSet>
      <dgm:spPr/>
      <dgm:t>
        <a:bodyPr/>
        <a:lstStyle/>
        <a:p>
          <a:endParaRPr lang="de-DE"/>
        </a:p>
      </dgm:t>
    </dgm:pt>
    <dgm:pt modelId="{4730A36F-ADFB-4230-A8EC-CF2B59A99FBC}" type="pres">
      <dgm:prSet presAssocID="{96DAAE46-708E-4630-83F9-7D5FF5F70B2C}" presName="sibTrans" presStyleLbl="sibTrans2D1" presStyleIdx="0" presStyleCnt="0"/>
      <dgm:spPr/>
      <dgm:t>
        <a:bodyPr/>
        <a:lstStyle/>
        <a:p>
          <a:endParaRPr lang="de-DE"/>
        </a:p>
      </dgm:t>
    </dgm:pt>
    <dgm:pt modelId="{869EAFB9-B943-4266-89D5-98DAD1B10F2A}" type="pres">
      <dgm:prSet presAssocID="{476F12D0-B548-4DC8-A06D-8B2B75E228E7}" presName="compNode" presStyleCnt="0"/>
      <dgm:spPr/>
    </dgm:pt>
    <dgm:pt modelId="{ED3EEED0-9BF9-489B-BE9D-2FC9FDF41DB3}" type="pres">
      <dgm:prSet presAssocID="{476F12D0-B548-4DC8-A06D-8B2B75E228E7}" presName="iconBgRect" presStyleLbl="bgShp" presStyleIdx="2" presStyleCnt="3"/>
      <dgm:spPr/>
    </dgm:pt>
    <dgm:pt modelId="{00CF4C8A-470A-4B9D-9CD1-B31BEAB3571A}" type="pres">
      <dgm:prSet presAssocID="{476F12D0-B548-4DC8-A06D-8B2B75E228E7}" presName="iconRect" presStyleLbl="node1" presStyleIdx="2" presStyleCnt="3"/>
      <dgm:spPr>
        <a:blipFill>
          <a:blip xmlns:r="http://schemas.openxmlformats.org/officeDocument/2006/relationships" r:embed="rId5" cstate="screen">
            <a:extLst>
              <a:ext uri="{28A0092B-C50C-407E-A947-70E740481C1C}">
                <a14:useLocalDpi xmlns="" xmlns:a14="http://schemas.microsoft.com/office/drawing/2010/main"/>
              </a:ex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 xmlns:dgm14="http://schemas.microsoft.com/office/drawing/2010/diagram" id="0" name="" descr="Puzzleteile"/>
        </a:ext>
      </dgm:extLst>
    </dgm:pt>
    <dgm:pt modelId="{63C39824-646D-4C1D-BB9C-C571C8CC8192}" type="pres">
      <dgm:prSet presAssocID="{476F12D0-B548-4DC8-A06D-8B2B75E228E7}" presName="spaceRect" presStyleCnt="0"/>
      <dgm:spPr/>
    </dgm:pt>
    <dgm:pt modelId="{2F4F58CB-8885-43FE-90B0-C7405C69BA28}" type="pres">
      <dgm:prSet presAssocID="{476F12D0-B548-4DC8-A06D-8B2B75E228E7}" presName="textRect" presStyleLbl="revTx" presStyleIdx="2" presStyleCnt="3">
        <dgm:presLayoutVars>
          <dgm:chMax val="1"/>
          <dgm:chPref val="1"/>
        </dgm:presLayoutVars>
      </dgm:prSet>
      <dgm:spPr/>
      <dgm:t>
        <a:bodyPr/>
        <a:lstStyle/>
        <a:p>
          <a:endParaRPr lang="de-DE"/>
        </a:p>
      </dgm:t>
    </dgm:pt>
  </dgm:ptLst>
  <dgm:cxnLst>
    <dgm:cxn modelId="{16F0C834-BE55-4773-81AF-4E0B6E5A3781}" srcId="{4CF25D93-F588-429D-9A45-54CDDC7E64FE}" destId="{087ED2FB-F365-4DE0-9D0A-1891015F270E}" srcOrd="0" destOrd="0" parTransId="{A51A06E7-517B-41ED-9CC6-8C7924816C5D}" sibTransId="{63BCD074-E258-4E98-8173-0FDE82532C35}"/>
    <dgm:cxn modelId="{AC53761E-869B-4EC4-A0E9-719F0FBFB87E}" type="presOf" srcId="{9174C211-3F72-44F2-8AD4-88963E8EBE99}" destId="{D6BFAD13-C138-49B0-8995-B6F977646A18}" srcOrd="0" destOrd="0" presId="urn:microsoft.com/office/officeart/2018/2/layout/IconCircleList"/>
    <dgm:cxn modelId="{E052CE42-EE0E-4D2F-AD87-B4C801CFDF04}" type="presOf" srcId="{63BCD074-E258-4E98-8173-0FDE82532C35}" destId="{39DCE9E1-89BF-45F4-8F4F-DEA1EAF4595C}" srcOrd="0" destOrd="0" presId="urn:microsoft.com/office/officeart/2018/2/layout/IconCircleList"/>
    <dgm:cxn modelId="{D7069043-E140-4DA5-9CE1-13892D943C56}" type="presOf" srcId="{4CF25D93-F588-429D-9A45-54CDDC7E64FE}" destId="{362C9676-CD22-4740-B2DD-00C8B919C6BA}" srcOrd="0" destOrd="0" presId="urn:microsoft.com/office/officeart/2018/2/layout/IconCircleList"/>
    <dgm:cxn modelId="{8A1FAB33-4421-4518-9203-CBE6E5A3E7E3}" type="presOf" srcId="{476F12D0-B548-4DC8-A06D-8B2B75E228E7}" destId="{2F4F58CB-8885-43FE-90B0-C7405C69BA28}" srcOrd="0" destOrd="0" presId="urn:microsoft.com/office/officeart/2018/2/layout/IconCircleList"/>
    <dgm:cxn modelId="{D0949E9B-2D18-456F-9E21-237FC21539A2}" type="presOf" srcId="{087ED2FB-F365-4DE0-9D0A-1891015F270E}" destId="{DBC8F58C-3B71-4FD8-B742-001C3270DE39}" srcOrd="0" destOrd="0" presId="urn:microsoft.com/office/officeart/2018/2/layout/IconCircleList"/>
    <dgm:cxn modelId="{0593C251-4B39-478E-9191-8955D87114B3}" type="presOf" srcId="{96DAAE46-708E-4630-83F9-7D5FF5F70B2C}" destId="{4730A36F-ADFB-4230-A8EC-CF2B59A99FBC}" srcOrd="0" destOrd="0" presId="urn:microsoft.com/office/officeart/2018/2/layout/IconCircleList"/>
    <dgm:cxn modelId="{FE11481D-B73B-43AF-8BBD-F3EAD24EA16B}" srcId="{4CF25D93-F588-429D-9A45-54CDDC7E64FE}" destId="{476F12D0-B548-4DC8-A06D-8B2B75E228E7}" srcOrd="2" destOrd="0" parTransId="{1BB0E8EA-E87A-4D58-AB14-FCA461D61F18}" sibTransId="{7DBB96E1-211E-4FF9-91C2-2233785C6837}"/>
    <dgm:cxn modelId="{1070FA15-4734-44A3-AE10-7C1AD33C99F5}" srcId="{4CF25D93-F588-429D-9A45-54CDDC7E64FE}" destId="{9174C211-3F72-44F2-8AD4-88963E8EBE99}" srcOrd="1" destOrd="0" parTransId="{D0B41A30-5AA3-4D5D-AC2C-C627D45C15BA}" sibTransId="{96DAAE46-708E-4630-83F9-7D5FF5F70B2C}"/>
    <dgm:cxn modelId="{F211C0B1-3030-4FB0-B7A7-EF98FBB9B481}" type="presParOf" srcId="{362C9676-CD22-4740-B2DD-00C8B919C6BA}" destId="{A3B70F16-1C2A-49C3-A318-E16E24DA2694}" srcOrd="0" destOrd="0" presId="urn:microsoft.com/office/officeart/2018/2/layout/IconCircleList"/>
    <dgm:cxn modelId="{37320339-BE33-4BAD-BDD2-9A7BA72A381B}" type="presParOf" srcId="{A3B70F16-1C2A-49C3-A318-E16E24DA2694}" destId="{AB5C0E58-989D-4BA7-9998-6D541824B787}" srcOrd="0" destOrd="0" presId="urn:microsoft.com/office/officeart/2018/2/layout/IconCircleList"/>
    <dgm:cxn modelId="{0C98869D-EF42-4BEC-8693-740A90B5D88B}" type="presParOf" srcId="{AB5C0E58-989D-4BA7-9998-6D541824B787}" destId="{8AAE4CEF-D15F-4B73-9CAF-49D09F27EDC5}" srcOrd="0" destOrd="0" presId="urn:microsoft.com/office/officeart/2018/2/layout/IconCircleList"/>
    <dgm:cxn modelId="{29EB6B1E-C2D7-4A09-9BE3-43C50C01CA2F}" type="presParOf" srcId="{AB5C0E58-989D-4BA7-9998-6D541824B787}" destId="{87E1D00A-F1DE-48BF-B312-6A6E595575A9}" srcOrd="1" destOrd="0" presId="urn:microsoft.com/office/officeart/2018/2/layout/IconCircleList"/>
    <dgm:cxn modelId="{917195C4-4A7A-4AD3-8060-0AC802A44053}" type="presParOf" srcId="{AB5C0E58-989D-4BA7-9998-6D541824B787}" destId="{CA7BA065-D50C-42B3-AEFA-A5C687FA61C3}" srcOrd="2" destOrd="0" presId="urn:microsoft.com/office/officeart/2018/2/layout/IconCircleList"/>
    <dgm:cxn modelId="{0B20A845-159F-41E0-ADC8-E9CBD5F11ECA}" type="presParOf" srcId="{AB5C0E58-989D-4BA7-9998-6D541824B787}" destId="{DBC8F58C-3B71-4FD8-B742-001C3270DE39}" srcOrd="3" destOrd="0" presId="urn:microsoft.com/office/officeart/2018/2/layout/IconCircleList"/>
    <dgm:cxn modelId="{7CD2806E-9D2E-4B4B-AA43-40F71E3D6681}" type="presParOf" srcId="{A3B70F16-1C2A-49C3-A318-E16E24DA2694}" destId="{39DCE9E1-89BF-45F4-8F4F-DEA1EAF4595C}" srcOrd="1" destOrd="0" presId="urn:microsoft.com/office/officeart/2018/2/layout/IconCircleList"/>
    <dgm:cxn modelId="{3833F6C7-285A-4620-9F03-CAF3E3194CDB}" type="presParOf" srcId="{A3B70F16-1C2A-49C3-A318-E16E24DA2694}" destId="{E6D7D2BD-F19C-4319-9F50-08B82CF7F2C7}" srcOrd="2" destOrd="0" presId="urn:microsoft.com/office/officeart/2018/2/layout/IconCircleList"/>
    <dgm:cxn modelId="{FC656BFA-25DC-48F6-A791-5155E786B165}" type="presParOf" srcId="{E6D7D2BD-F19C-4319-9F50-08B82CF7F2C7}" destId="{550B9065-F97F-430C-92E8-35C7BB7329EC}" srcOrd="0" destOrd="0" presId="urn:microsoft.com/office/officeart/2018/2/layout/IconCircleList"/>
    <dgm:cxn modelId="{85B7AA06-AFE3-4A0B-97B3-3928A58F0BBF}" type="presParOf" srcId="{E6D7D2BD-F19C-4319-9F50-08B82CF7F2C7}" destId="{15E36F84-41ED-497A-9DBD-3F6F17C990F9}" srcOrd="1" destOrd="0" presId="urn:microsoft.com/office/officeart/2018/2/layout/IconCircleList"/>
    <dgm:cxn modelId="{D865A191-84D8-414F-8C16-4C893DE71DC8}" type="presParOf" srcId="{E6D7D2BD-F19C-4319-9F50-08B82CF7F2C7}" destId="{A3179734-04D6-4543-8E00-443D2FFA840B}" srcOrd="2" destOrd="0" presId="urn:microsoft.com/office/officeart/2018/2/layout/IconCircleList"/>
    <dgm:cxn modelId="{53484A60-FBAE-4D13-8BF5-6AA250B8EB50}" type="presParOf" srcId="{E6D7D2BD-F19C-4319-9F50-08B82CF7F2C7}" destId="{D6BFAD13-C138-49B0-8995-B6F977646A18}" srcOrd="3" destOrd="0" presId="urn:microsoft.com/office/officeart/2018/2/layout/IconCircleList"/>
    <dgm:cxn modelId="{BEA4620D-E195-4CC8-8880-A0897A5C1C2A}" type="presParOf" srcId="{A3B70F16-1C2A-49C3-A318-E16E24DA2694}" destId="{4730A36F-ADFB-4230-A8EC-CF2B59A99FBC}" srcOrd="3" destOrd="0" presId="urn:microsoft.com/office/officeart/2018/2/layout/IconCircleList"/>
    <dgm:cxn modelId="{725C2E01-2D6C-47B6-9164-596A543E7BD7}" type="presParOf" srcId="{A3B70F16-1C2A-49C3-A318-E16E24DA2694}" destId="{869EAFB9-B943-4266-89D5-98DAD1B10F2A}" srcOrd="4" destOrd="0" presId="urn:microsoft.com/office/officeart/2018/2/layout/IconCircleList"/>
    <dgm:cxn modelId="{29FE53C6-5DE4-4124-96B0-10BC4E0FA957}" type="presParOf" srcId="{869EAFB9-B943-4266-89D5-98DAD1B10F2A}" destId="{ED3EEED0-9BF9-489B-BE9D-2FC9FDF41DB3}" srcOrd="0" destOrd="0" presId="urn:microsoft.com/office/officeart/2018/2/layout/IconCircleList"/>
    <dgm:cxn modelId="{7E54F4B9-A03A-47C9-917A-D8D86A3D62E2}" type="presParOf" srcId="{869EAFB9-B943-4266-89D5-98DAD1B10F2A}" destId="{00CF4C8A-470A-4B9D-9CD1-B31BEAB3571A}" srcOrd="1" destOrd="0" presId="urn:microsoft.com/office/officeart/2018/2/layout/IconCircleList"/>
    <dgm:cxn modelId="{C4DC195B-38F9-4AB2-8F71-CB7B35FB472C}" type="presParOf" srcId="{869EAFB9-B943-4266-89D5-98DAD1B10F2A}" destId="{63C39824-646D-4C1D-BB9C-C571C8CC8192}" srcOrd="2" destOrd="0" presId="urn:microsoft.com/office/officeart/2018/2/layout/IconCircleList"/>
    <dgm:cxn modelId="{F936FB4C-9F51-4229-B78E-8D1E3D270994}" type="presParOf" srcId="{869EAFB9-B943-4266-89D5-98DAD1B10F2A}" destId="{2F4F58CB-8885-43FE-90B0-C7405C69BA28}" srcOrd="3" destOrd="0" presId="urn:microsoft.com/office/officeart/2018/2/layout/IconCircl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565DE6-A212-4710-AA48-E6DF24AD5647}" type="doc">
      <dgm:prSet loTypeId="urn:microsoft.com/office/officeart/2018/2/layout/IconVerticalSolidList" loCatId="icon" qsTypeId="urn:microsoft.com/office/officeart/2005/8/quickstyle/simple4" qsCatId="simple" csTypeId="urn:microsoft.com/office/officeart/2018/5/colors/Iconchunking_neutralbg_accent2_2" csCatId="accent2" phldr="1"/>
      <dgm:spPr/>
      <dgm:t>
        <a:bodyPr/>
        <a:lstStyle/>
        <a:p>
          <a:endParaRPr lang="en-US"/>
        </a:p>
      </dgm:t>
    </dgm:pt>
    <dgm:pt modelId="{5B2F6FB3-F325-4485-BC68-5821A0B860B9}">
      <dgm:prSet custT="1"/>
      <dgm:spPr/>
      <dgm:t>
        <a:bodyPr/>
        <a:lstStyle/>
        <a:p>
          <a:pPr>
            <a:lnSpc>
              <a:spcPct val="100000"/>
            </a:lnSpc>
          </a:pPr>
          <a:r>
            <a:rPr lang="de-DE" sz="2000" dirty="0" err="1"/>
            <a:t>GPENreformation</a:t>
          </a:r>
          <a:r>
            <a:rPr lang="de-DE" sz="2000" dirty="0"/>
            <a:t> als Forum und Vermittler für globale Kommunikation und Vernetzung</a:t>
          </a:r>
          <a:endParaRPr lang="en-US" sz="2000" dirty="0"/>
        </a:p>
      </dgm:t>
    </dgm:pt>
    <dgm:pt modelId="{5E93A02B-58DC-4D78-90E1-652AFDD969DC}" type="parTrans" cxnId="{3D342CBE-EDBB-4489-9428-BB1512A76FD8}">
      <dgm:prSet/>
      <dgm:spPr/>
      <dgm:t>
        <a:bodyPr/>
        <a:lstStyle/>
        <a:p>
          <a:endParaRPr lang="en-US"/>
        </a:p>
      </dgm:t>
    </dgm:pt>
    <dgm:pt modelId="{F0F3E1A5-00C1-4102-A94E-F2ED9CD5A79D}" type="sibTrans" cxnId="{3D342CBE-EDBB-4489-9428-BB1512A76FD8}">
      <dgm:prSet/>
      <dgm:spPr/>
      <dgm:t>
        <a:bodyPr/>
        <a:lstStyle/>
        <a:p>
          <a:pPr>
            <a:lnSpc>
              <a:spcPct val="100000"/>
            </a:lnSpc>
          </a:pPr>
          <a:endParaRPr lang="en-US"/>
        </a:p>
      </dgm:t>
    </dgm:pt>
    <dgm:pt modelId="{3C291588-E68F-4869-B643-65DECB2E41FE}">
      <dgm:prSet custT="1"/>
      <dgm:spPr/>
      <dgm:t>
        <a:bodyPr/>
        <a:lstStyle/>
        <a:p>
          <a:pPr>
            <a:lnSpc>
              <a:spcPct val="100000"/>
            </a:lnSpc>
          </a:pPr>
          <a:r>
            <a:rPr lang="de-DE" sz="2000" dirty="0"/>
            <a:t>Digitalisierung als „neue“ Chance für globale Kommunikation und Vernetzung</a:t>
          </a:r>
          <a:endParaRPr lang="en-US" sz="2000" dirty="0"/>
        </a:p>
      </dgm:t>
    </dgm:pt>
    <dgm:pt modelId="{110E6C4F-02A3-4DF2-B6C9-9382F7BD265B}" type="parTrans" cxnId="{5C72B089-E1A5-447D-A4B8-397A74BFE70C}">
      <dgm:prSet/>
      <dgm:spPr/>
      <dgm:t>
        <a:bodyPr/>
        <a:lstStyle/>
        <a:p>
          <a:endParaRPr lang="en-US"/>
        </a:p>
      </dgm:t>
    </dgm:pt>
    <dgm:pt modelId="{93EA7E35-043D-4759-9071-8278FEFD27CA}" type="sibTrans" cxnId="{5C72B089-E1A5-447D-A4B8-397A74BFE70C}">
      <dgm:prSet/>
      <dgm:spPr/>
      <dgm:t>
        <a:bodyPr/>
        <a:lstStyle/>
        <a:p>
          <a:pPr>
            <a:lnSpc>
              <a:spcPct val="100000"/>
            </a:lnSpc>
          </a:pPr>
          <a:endParaRPr lang="en-US"/>
        </a:p>
      </dgm:t>
    </dgm:pt>
    <dgm:pt modelId="{019597FE-4475-42D0-A440-810DB2C7DC87}">
      <dgm:prSet custT="1"/>
      <dgm:spPr/>
      <dgm:t>
        <a:bodyPr/>
        <a:lstStyle/>
        <a:p>
          <a:pPr>
            <a:lnSpc>
              <a:spcPct val="100000"/>
            </a:lnSpc>
          </a:pPr>
          <a:r>
            <a:rPr lang="de-DE" sz="2000" dirty="0"/>
            <a:t>GPENdialogue als digitaler Raum für globale Kommunikation und Vernetzung</a:t>
          </a:r>
          <a:endParaRPr lang="en-US" sz="2000" dirty="0"/>
        </a:p>
      </dgm:t>
    </dgm:pt>
    <dgm:pt modelId="{95A58181-289E-423F-8932-CCFCCD1F86B1}" type="parTrans" cxnId="{2CD72A96-0AA1-4D9E-ACF5-B7B634C43A5F}">
      <dgm:prSet/>
      <dgm:spPr/>
      <dgm:t>
        <a:bodyPr/>
        <a:lstStyle/>
        <a:p>
          <a:endParaRPr lang="en-US"/>
        </a:p>
      </dgm:t>
    </dgm:pt>
    <dgm:pt modelId="{0ADD6309-867B-4B4A-AA78-5B2C4193EAC0}" type="sibTrans" cxnId="{2CD72A96-0AA1-4D9E-ACF5-B7B634C43A5F}">
      <dgm:prSet/>
      <dgm:spPr/>
      <dgm:t>
        <a:bodyPr/>
        <a:lstStyle/>
        <a:p>
          <a:endParaRPr lang="en-US"/>
        </a:p>
      </dgm:t>
    </dgm:pt>
    <dgm:pt modelId="{E765AA51-9F38-4F99-9088-FA03C6E0C4D8}" type="pres">
      <dgm:prSet presAssocID="{90565DE6-A212-4710-AA48-E6DF24AD5647}" presName="root" presStyleCnt="0">
        <dgm:presLayoutVars>
          <dgm:dir/>
          <dgm:resizeHandles val="exact"/>
        </dgm:presLayoutVars>
      </dgm:prSet>
      <dgm:spPr/>
      <dgm:t>
        <a:bodyPr/>
        <a:lstStyle/>
        <a:p>
          <a:endParaRPr lang="de-DE"/>
        </a:p>
      </dgm:t>
    </dgm:pt>
    <dgm:pt modelId="{7D525D01-A537-420C-9921-3E83414DF8FB}" type="pres">
      <dgm:prSet presAssocID="{5B2F6FB3-F325-4485-BC68-5821A0B860B9}" presName="compNode" presStyleCnt="0"/>
      <dgm:spPr/>
    </dgm:pt>
    <dgm:pt modelId="{D082F51A-8994-43D9-B3EE-3AEEB62F0A48}" type="pres">
      <dgm:prSet presAssocID="{5B2F6FB3-F325-4485-BC68-5821A0B860B9}" presName="bgRect" presStyleLbl="bgShp" presStyleIdx="0" presStyleCnt="3" custLinFactNeighborX="0" custLinFactNeighborY="1671"/>
      <dgm:spPr/>
    </dgm:pt>
    <dgm:pt modelId="{E6EC2560-C86F-48D6-A129-F8D424A447B5}" type="pres">
      <dgm:prSet presAssocID="{5B2F6FB3-F325-4485-BC68-5821A0B860B9}" presName="iconRect" presStyleLbl="node1" presStyleIdx="0" presStyleCnt="3"/>
      <dgm:spPr>
        <a:blipFill>
          <a:blip xmlns:r="http://schemas.openxmlformats.org/officeDocument/2006/relationships" r:embed="rId1" cstate="screen">
            <a:extLst>
              <a:ext uri="{28A0092B-C50C-407E-A947-70E740481C1C}">
                <a14:useLocalDpi xmlns="" xmlns:a14="http://schemas.microsoft.com/office/drawing/2010/main"/>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 xmlns:dgm14="http://schemas.microsoft.com/office/drawing/2010/diagram" id="0" name="" descr="Verknüpfung"/>
        </a:ext>
      </dgm:extLst>
    </dgm:pt>
    <dgm:pt modelId="{3275E7B9-6392-4E58-80C5-0506F8496D15}" type="pres">
      <dgm:prSet presAssocID="{5B2F6FB3-F325-4485-BC68-5821A0B860B9}" presName="spaceRect" presStyleCnt="0"/>
      <dgm:spPr/>
    </dgm:pt>
    <dgm:pt modelId="{C63EAC73-346D-48A4-9073-A700AFC3127B}" type="pres">
      <dgm:prSet presAssocID="{5B2F6FB3-F325-4485-BC68-5821A0B860B9}" presName="parTx" presStyleLbl="revTx" presStyleIdx="0" presStyleCnt="3">
        <dgm:presLayoutVars>
          <dgm:chMax val="0"/>
          <dgm:chPref val="0"/>
        </dgm:presLayoutVars>
      </dgm:prSet>
      <dgm:spPr/>
      <dgm:t>
        <a:bodyPr/>
        <a:lstStyle/>
        <a:p>
          <a:endParaRPr lang="de-DE"/>
        </a:p>
      </dgm:t>
    </dgm:pt>
    <dgm:pt modelId="{81D0214F-B0FF-4086-A481-F286EF827BA0}" type="pres">
      <dgm:prSet presAssocID="{F0F3E1A5-00C1-4102-A94E-F2ED9CD5A79D}" presName="sibTrans" presStyleCnt="0"/>
      <dgm:spPr/>
    </dgm:pt>
    <dgm:pt modelId="{79EC2D1B-63A0-4569-97A0-2897366CD2DA}" type="pres">
      <dgm:prSet presAssocID="{3C291588-E68F-4869-B643-65DECB2E41FE}" presName="compNode" presStyleCnt="0"/>
      <dgm:spPr/>
    </dgm:pt>
    <dgm:pt modelId="{EB7EC2E0-64CE-42D4-84E1-5E6A134E6637}" type="pres">
      <dgm:prSet presAssocID="{3C291588-E68F-4869-B643-65DECB2E41FE}" presName="bgRect" presStyleLbl="bgShp" presStyleIdx="1" presStyleCnt="3"/>
      <dgm:spPr/>
    </dgm:pt>
    <dgm:pt modelId="{A76CC77A-0BE2-4129-9A11-3443083D2E3C}" type="pres">
      <dgm:prSet presAssocID="{3C291588-E68F-4869-B643-65DECB2E41FE}" presName="iconRect" presStyleLbl="node1" presStyleIdx="1" presStyleCnt="3"/>
      <dgm:spPr>
        <a:blipFill>
          <a:blip xmlns:r="http://schemas.openxmlformats.org/officeDocument/2006/relationships" r:embed="rId3" cstate="screen">
            <a:extLst>
              <a:ext uri="{28A0092B-C50C-407E-A947-70E740481C1C}">
                <a14:useLocalDpi xmlns="" xmlns:a14="http://schemas.microsoft.com/office/drawing/2010/main"/>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Team"/>
        </a:ext>
      </dgm:extLst>
    </dgm:pt>
    <dgm:pt modelId="{034B8B62-E328-4DD6-8897-CB993B7FA14D}" type="pres">
      <dgm:prSet presAssocID="{3C291588-E68F-4869-B643-65DECB2E41FE}" presName="spaceRect" presStyleCnt="0"/>
      <dgm:spPr/>
    </dgm:pt>
    <dgm:pt modelId="{93D63E70-0C50-4DF2-96AB-DCF971C71A2E}" type="pres">
      <dgm:prSet presAssocID="{3C291588-E68F-4869-B643-65DECB2E41FE}" presName="parTx" presStyleLbl="revTx" presStyleIdx="1" presStyleCnt="3">
        <dgm:presLayoutVars>
          <dgm:chMax val="0"/>
          <dgm:chPref val="0"/>
        </dgm:presLayoutVars>
      </dgm:prSet>
      <dgm:spPr/>
      <dgm:t>
        <a:bodyPr/>
        <a:lstStyle/>
        <a:p>
          <a:endParaRPr lang="de-DE"/>
        </a:p>
      </dgm:t>
    </dgm:pt>
    <dgm:pt modelId="{EC44685D-3236-4AE2-8663-85BAC1DA1FD9}" type="pres">
      <dgm:prSet presAssocID="{93EA7E35-043D-4759-9071-8278FEFD27CA}" presName="sibTrans" presStyleCnt="0"/>
      <dgm:spPr/>
    </dgm:pt>
    <dgm:pt modelId="{FFAD3994-990C-467F-9476-B9508FCC8782}" type="pres">
      <dgm:prSet presAssocID="{019597FE-4475-42D0-A440-810DB2C7DC87}" presName="compNode" presStyleCnt="0"/>
      <dgm:spPr/>
    </dgm:pt>
    <dgm:pt modelId="{60EF94CA-CB8F-4253-8313-6A09CCA61E61}" type="pres">
      <dgm:prSet presAssocID="{019597FE-4475-42D0-A440-810DB2C7DC87}" presName="bgRect" presStyleLbl="bgShp" presStyleIdx="2" presStyleCnt="3"/>
      <dgm:spPr/>
    </dgm:pt>
    <dgm:pt modelId="{EC67E4C9-8FB4-4A84-8650-0716C8575EBE}" type="pres">
      <dgm:prSet presAssocID="{019597FE-4475-42D0-A440-810DB2C7DC87}" presName="iconRect" presStyleLbl="node1" presStyleIdx="2" presStyleCnt="3"/>
      <dgm:spPr>
        <a:blipFill>
          <a:blip xmlns:r="http://schemas.openxmlformats.org/officeDocument/2006/relationships" r:embed="rId5" cstate="screen">
            <a:extLst>
              <a:ext uri="{28A0092B-C50C-407E-A947-70E740481C1C}">
                <a14:useLocalDpi xmlns="" xmlns:a14="http://schemas.microsoft.com/office/drawing/2010/main"/>
              </a:ex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 xmlns:dgm14="http://schemas.microsoft.com/office/drawing/2010/diagram" id="0" name="" descr="Gericht"/>
        </a:ext>
      </dgm:extLst>
    </dgm:pt>
    <dgm:pt modelId="{635CCC9F-EA3E-481E-8F23-B9BF3D94C0A8}" type="pres">
      <dgm:prSet presAssocID="{019597FE-4475-42D0-A440-810DB2C7DC87}" presName="spaceRect" presStyleCnt="0"/>
      <dgm:spPr/>
    </dgm:pt>
    <dgm:pt modelId="{C4E33388-C2D6-46F3-8478-E75A2CBB580F}" type="pres">
      <dgm:prSet presAssocID="{019597FE-4475-42D0-A440-810DB2C7DC87}" presName="parTx" presStyleLbl="revTx" presStyleIdx="2" presStyleCnt="3">
        <dgm:presLayoutVars>
          <dgm:chMax val="0"/>
          <dgm:chPref val="0"/>
        </dgm:presLayoutVars>
      </dgm:prSet>
      <dgm:spPr/>
      <dgm:t>
        <a:bodyPr/>
        <a:lstStyle/>
        <a:p>
          <a:endParaRPr lang="de-DE"/>
        </a:p>
      </dgm:t>
    </dgm:pt>
  </dgm:ptLst>
  <dgm:cxnLst>
    <dgm:cxn modelId="{40CFA9CA-CCAC-41C6-96B7-88E6165EF697}" type="presOf" srcId="{019597FE-4475-42D0-A440-810DB2C7DC87}" destId="{C4E33388-C2D6-46F3-8478-E75A2CBB580F}" srcOrd="0" destOrd="0" presId="urn:microsoft.com/office/officeart/2018/2/layout/IconVerticalSolidList"/>
    <dgm:cxn modelId="{3D342CBE-EDBB-4489-9428-BB1512A76FD8}" srcId="{90565DE6-A212-4710-AA48-E6DF24AD5647}" destId="{5B2F6FB3-F325-4485-BC68-5821A0B860B9}" srcOrd="0" destOrd="0" parTransId="{5E93A02B-58DC-4D78-90E1-652AFDD969DC}" sibTransId="{F0F3E1A5-00C1-4102-A94E-F2ED9CD5A79D}"/>
    <dgm:cxn modelId="{5C72B089-E1A5-447D-A4B8-397A74BFE70C}" srcId="{90565DE6-A212-4710-AA48-E6DF24AD5647}" destId="{3C291588-E68F-4869-B643-65DECB2E41FE}" srcOrd="1" destOrd="0" parTransId="{110E6C4F-02A3-4DF2-B6C9-9382F7BD265B}" sibTransId="{93EA7E35-043D-4759-9071-8278FEFD27CA}"/>
    <dgm:cxn modelId="{7D7F4DA1-7C7A-496C-8F45-13025372F26B}" type="presOf" srcId="{5B2F6FB3-F325-4485-BC68-5821A0B860B9}" destId="{C63EAC73-346D-48A4-9073-A700AFC3127B}" srcOrd="0" destOrd="0" presId="urn:microsoft.com/office/officeart/2018/2/layout/IconVerticalSolidList"/>
    <dgm:cxn modelId="{55AF28E3-7E9B-4122-921E-3A5A8B86142A}" type="presOf" srcId="{90565DE6-A212-4710-AA48-E6DF24AD5647}" destId="{E765AA51-9F38-4F99-9088-FA03C6E0C4D8}" srcOrd="0" destOrd="0" presId="urn:microsoft.com/office/officeart/2018/2/layout/IconVerticalSolidList"/>
    <dgm:cxn modelId="{2CD72A96-0AA1-4D9E-ACF5-B7B634C43A5F}" srcId="{90565DE6-A212-4710-AA48-E6DF24AD5647}" destId="{019597FE-4475-42D0-A440-810DB2C7DC87}" srcOrd="2" destOrd="0" parTransId="{95A58181-289E-423F-8932-CCFCCD1F86B1}" sibTransId="{0ADD6309-867B-4B4A-AA78-5B2C4193EAC0}"/>
    <dgm:cxn modelId="{F1D4F176-BD7B-477D-98AD-A69922F69B07}" type="presOf" srcId="{3C291588-E68F-4869-B643-65DECB2E41FE}" destId="{93D63E70-0C50-4DF2-96AB-DCF971C71A2E}" srcOrd="0" destOrd="0" presId="urn:microsoft.com/office/officeart/2018/2/layout/IconVerticalSolidList"/>
    <dgm:cxn modelId="{01F9D62F-A299-48FA-8169-BC76F8E0EDC5}" type="presParOf" srcId="{E765AA51-9F38-4F99-9088-FA03C6E0C4D8}" destId="{7D525D01-A537-420C-9921-3E83414DF8FB}" srcOrd="0" destOrd="0" presId="urn:microsoft.com/office/officeart/2018/2/layout/IconVerticalSolidList"/>
    <dgm:cxn modelId="{7F4C2061-C08B-43F6-8424-11037BB2739E}" type="presParOf" srcId="{7D525D01-A537-420C-9921-3E83414DF8FB}" destId="{D082F51A-8994-43D9-B3EE-3AEEB62F0A48}" srcOrd="0" destOrd="0" presId="urn:microsoft.com/office/officeart/2018/2/layout/IconVerticalSolidList"/>
    <dgm:cxn modelId="{D998CFA1-86B7-4BB3-AB5A-A97598AB0D03}" type="presParOf" srcId="{7D525D01-A537-420C-9921-3E83414DF8FB}" destId="{E6EC2560-C86F-48D6-A129-F8D424A447B5}" srcOrd="1" destOrd="0" presId="urn:microsoft.com/office/officeart/2018/2/layout/IconVerticalSolidList"/>
    <dgm:cxn modelId="{15637D18-9654-41A3-AA55-B8330C76F648}" type="presParOf" srcId="{7D525D01-A537-420C-9921-3E83414DF8FB}" destId="{3275E7B9-6392-4E58-80C5-0506F8496D15}" srcOrd="2" destOrd="0" presId="urn:microsoft.com/office/officeart/2018/2/layout/IconVerticalSolidList"/>
    <dgm:cxn modelId="{E4D8FD80-4CD9-421E-9227-931012B096B4}" type="presParOf" srcId="{7D525D01-A537-420C-9921-3E83414DF8FB}" destId="{C63EAC73-346D-48A4-9073-A700AFC3127B}" srcOrd="3" destOrd="0" presId="urn:microsoft.com/office/officeart/2018/2/layout/IconVerticalSolidList"/>
    <dgm:cxn modelId="{39196089-4559-4FEA-8E01-1EFAE6901CBC}" type="presParOf" srcId="{E765AA51-9F38-4F99-9088-FA03C6E0C4D8}" destId="{81D0214F-B0FF-4086-A481-F286EF827BA0}" srcOrd="1" destOrd="0" presId="urn:microsoft.com/office/officeart/2018/2/layout/IconVerticalSolidList"/>
    <dgm:cxn modelId="{DC5985A6-17D6-4DA1-A8EA-F106B7F0F663}" type="presParOf" srcId="{E765AA51-9F38-4F99-9088-FA03C6E0C4D8}" destId="{79EC2D1B-63A0-4569-97A0-2897366CD2DA}" srcOrd="2" destOrd="0" presId="urn:microsoft.com/office/officeart/2018/2/layout/IconVerticalSolidList"/>
    <dgm:cxn modelId="{DAD3C524-A561-4233-94C1-CFB0DFABDA9B}" type="presParOf" srcId="{79EC2D1B-63A0-4569-97A0-2897366CD2DA}" destId="{EB7EC2E0-64CE-42D4-84E1-5E6A134E6637}" srcOrd="0" destOrd="0" presId="urn:microsoft.com/office/officeart/2018/2/layout/IconVerticalSolidList"/>
    <dgm:cxn modelId="{176B9D70-48A9-45E3-A7F8-F7DEFBB7CFBE}" type="presParOf" srcId="{79EC2D1B-63A0-4569-97A0-2897366CD2DA}" destId="{A76CC77A-0BE2-4129-9A11-3443083D2E3C}" srcOrd="1" destOrd="0" presId="urn:microsoft.com/office/officeart/2018/2/layout/IconVerticalSolidList"/>
    <dgm:cxn modelId="{286B4A83-EF60-44C9-8A6F-458A78980A94}" type="presParOf" srcId="{79EC2D1B-63A0-4569-97A0-2897366CD2DA}" destId="{034B8B62-E328-4DD6-8897-CB993B7FA14D}" srcOrd="2" destOrd="0" presId="urn:microsoft.com/office/officeart/2018/2/layout/IconVerticalSolidList"/>
    <dgm:cxn modelId="{556E5620-A994-46FF-ADB5-872EA9522451}" type="presParOf" srcId="{79EC2D1B-63A0-4569-97A0-2897366CD2DA}" destId="{93D63E70-0C50-4DF2-96AB-DCF971C71A2E}" srcOrd="3" destOrd="0" presId="urn:microsoft.com/office/officeart/2018/2/layout/IconVerticalSolidList"/>
    <dgm:cxn modelId="{A3BF5CB8-7499-4A7C-A0CC-C54E74203245}" type="presParOf" srcId="{E765AA51-9F38-4F99-9088-FA03C6E0C4D8}" destId="{EC44685D-3236-4AE2-8663-85BAC1DA1FD9}" srcOrd="3" destOrd="0" presId="urn:microsoft.com/office/officeart/2018/2/layout/IconVerticalSolidList"/>
    <dgm:cxn modelId="{4EE0BEC9-F451-4AE5-A626-35376563F226}" type="presParOf" srcId="{E765AA51-9F38-4F99-9088-FA03C6E0C4D8}" destId="{FFAD3994-990C-467F-9476-B9508FCC8782}" srcOrd="4" destOrd="0" presId="urn:microsoft.com/office/officeart/2018/2/layout/IconVerticalSolidList"/>
    <dgm:cxn modelId="{5ACB68E2-1DAE-42C3-9587-F33D8D8FBF70}" type="presParOf" srcId="{FFAD3994-990C-467F-9476-B9508FCC8782}" destId="{60EF94CA-CB8F-4253-8313-6A09CCA61E61}" srcOrd="0" destOrd="0" presId="urn:microsoft.com/office/officeart/2018/2/layout/IconVerticalSolidList"/>
    <dgm:cxn modelId="{B57A1D2E-04F7-4F36-9937-172C0414BD6B}" type="presParOf" srcId="{FFAD3994-990C-467F-9476-B9508FCC8782}" destId="{EC67E4C9-8FB4-4A84-8650-0716C8575EBE}" srcOrd="1" destOrd="0" presId="urn:microsoft.com/office/officeart/2018/2/layout/IconVerticalSolidList"/>
    <dgm:cxn modelId="{DE401855-70DD-4C1C-87D2-01DE0CB8B87A}" type="presParOf" srcId="{FFAD3994-990C-467F-9476-B9508FCC8782}" destId="{635CCC9F-EA3E-481E-8F23-B9BF3D94C0A8}" srcOrd="2" destOrd="0" presId="urn:microsoft.com/office/officeart/2018/2/layout/IconVerticalSolidList"/>
    <dgm:cxn modelId="{AC1090B6-502D-44F0-95BB-78654229AA71}" type="presParOf" srcId="{FFAD3994-990C-467F-9476-B9508FCC8782}" destId="{C4E33388-C2D6-46F3-8478-E75A2CBB580F}" srcOrd="3" destOrd="0" presId="urn:microsoft.com/office/officeart/2018/2/layout/IconVerticalSoli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6BAA8-6231-46E1-A149-EDD12C865AC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21E5717-B5BF-4121-9E72-D34BA31A7C9B}">
      <dgm:prSet/>
      <dgm:spPr/>
      <dgm:t>
        <a:bodyPr/>
        <a:lstStyle/>
        <a:p>
          <a:pPr>
            <a:lnSpc>
              <a:spcPct val="100000"/>
            </a:lnSpc>
            <a:defRPr cap="all"/>
          </a:pPr>
          <a:r>
            <a:rPr lang="de-DE" dirty="0" err="1"/>
            <a:t>Moodle</a:t>
          </a:r>
          <a:r>
            <a:rPr lang="de-DE" dirty="0"/>
            <a:t> als bekannte, flexibel anpassbare Plattform</a:t>
          </a:r>
          <a:endParaRPr lang="en-US" dirty="0"/>
        </a:p>
      </dgm:t>
    </dgm:pt>
    <dgm:pt modelId="{6D179AB9-6DE4-46D2-9323-A5F0B73427F1}" type="parTrans" cxnId="{D25903AA-235E-4D87-8B08-FAA5A1F1FD28}">
      <dgm:prSet/>
      <dgm:spPr/>
      <dgm:t>
        <a:bodyPr/>
        <a:lstStyle/>
        <a:p>
          <a:endParaRPr lang="en-US"/>
        </a:p>
      </dgm:t>
    </dgm:pt>
    <dgm:pt modelId="{8659619C-1875-49A5-8956-4B150F405B44}" type="sibTrans" cxnId="{D25903AA-235E-4D87-8B08-FAA5A1F1FD28}">
      <dgm:prSet/>
      <dgm:spPr/>
      <dgm:t>
        <a:bodyPr/>
        <a:lstStyle/>
        <a:p>
          <a:endParaRPr lang="en-US"/>
        </a:p>
      </dgm:t>
    </dgm:pt>
    <dgm:pt modelId="{33ED366D-9E79-4E79-894D-1BE762510EB3}">
      <dgm:prSet/>
      <dgm:spPr/>
      <dgm:t>
        <a:bodyPr/>
        <a:lstStyle/>
        <a:p>
          <a:pPr>
            <a:lnSpc>
              <a:spcPct val="100000"/>
            </a:lnSpc>
            <a:defRPr cap="all"/>
          </a:pPr>
          <a:r>
            <a:rPr lang="de-DE"/>
            <a:t>Subject Gateways als individuelle „Eingangstüren“</a:t>
          </a:r>
          <a:endParaRPr lang="en-US"/>
        </a:p>
      </dgm:t>
    </dgm:pt>
    <dgm:pt modelId="{1478E832-57EB-43DC-A2D2-63DB3C704D69}" type="parTrans" cxnId="{39B1937C-1277-4C07-8216-53B4EFFBA43B}">
      <dgm:prSet/>
      <dgm:spPr/>
      <dgm:t>
        <a:bodyPr/>
        <a:lstStyle/>
        <a:p>
          <a:endParaRPr lang="en-US"/>
        </a:p>
      </dgm:t>
    </dgm:pt>
    <dgm:pt modelId="{A0A48803-3B4E-43EA-BDB8-DE609DAE8015}" type="sibTrans" cxnId="{39B1937C-1277-4C07-8216-53B4EFFBA43B}">
      <dgm:prSet/>
      <dgm:spPr/>
      <dgm:t>
        <a:bodyPr/>
        <a:lstStyle/>
        <a:p>
          <a:endParaRPr lang="en-US"/>
        </a:p>
      </dgm:t>
    </dgm:pt>
    <dgm:pt modelId="{3B457FFB-9EA7-4BA8-990E-7BBB6C598070}">
      <dgm:prSet/>
      <dgm:spPr/>
      <dgm:t>
        <a:bodyPr/>
        <a:lstStyle/>
        <a:p>
          <a:pPr>
            <a:lnSpc>
              <a:spcPct val="100000"/>
            </a:lnSpc>
            <a:defRPr cap="all"/>
          </a:pPr>
          <a:r>
            <a:rPr lang="de-DE"/>
            <a:t>Eine Plattform für alle</a:t>
          </a:r>
          <a:endParaRPr lang="en-US"/>
        </a:p>
      </dgm:t>
    </dgm:pt>
    <dgm:pt modelId="{1C4A88EC-30C0-4668-A202-B1D03F93D317}" type="parTrans" cxnId="{4CDA803C-32CE-4753-A5CD-1FF6A4A34B14}">
      <dgm:prSet/>
      <dgm:spPr/>
      <dgm:t>
        <a:bodyPr/>
        <a:lstStyle/>
        <a:p>
          <a:endParaRPr lang="en-US"/>
        </a:p>
      </dgm:t>
    </dgm:pt>
    <dgm:pt modelId="{7B7D3C09-FDC6-461D-BFC0-56F3F51E5296}" type="sibTrans" cxnId="{4CDA803C-32CE-4753-A5CD-1FF6A4A34B14}">
      <dgm:prSet/>
      <dgm:spPr/>
      <dgm:t>
        <a:bodyPr/>
        <a:lstStyle/>
        <a:p>
          <a:endParaRPr lang="en-US"/>
        </a:p>
      </dgm:t>
    </dgm:pt>
    <dgm:pt modelId="{27FFC01E-8892-484B-9759-B793205DA15C}">
      <dgm:prSet/>
      <dgm:spPr/>
      <dgm:t>
        <a:bodyPr/>
        <a:lstStyle/>
        <a:p>
          <a:pPr>
            <a:lnSpc>
              <a:spcPct val="100000"/>
            </a:lnSpc>
            <a:defRPr cap="all"/>
          </a:pPr>
          <a:r>
            <a:rPr lang="de-DE"/>
            <a:t>Responsives Design</a:t>
          </a:r>
          <a:endParaRPr lang="en-US"/>
        </a:p>
      </dgm:t>
    </dgm:pt>
    <dgm:pt modelId="{BEE90BB8-DE66-4A46-8BC6-D55A2CB43F16}" type="parTrans" cxnId="{8A9622B3-67DF-4283-BCF8-1CB84B996E5C}">
      <dgm:prSet/>
      <dgm:spPr/>
      <dgm:t>
        <a:bodyPr/>
        <a:lstStyle/>
        <a:p>
          <a:endParaRPr lang="en-US"/>
        </a:p>
      </dgm:t>
    </dgm:pt>
    <dgm:pt modelId="{9B3BDCCC-53F6-462C-A47F-A27BBB4E61F9}" type="sibTrans" cxnId="{8A9622B3-67DF-4283-BCF8-1CB84B996E5C}">
      <dgm:prSet/>
      <dgm:spPr/>
      <dgm:t>
        <a:bodyPr/>
        <a:lstStyle/>
        <a:p>
          <a:endParaRPr lang="en-US"/>
        </a:p>
      </dgm:t>
    </dgm:pt>
    <dgm:pt modelId="{8975555C-E966-4B41-88E4-F0A8192AF7F8}">
      <dgm:prSet/>
      <dgm:spPr/>
      <dgm:t>
        <a:bodyPr/>
        <a:lstStyle/>
        <a:p>
          <a:pPr>
            <a:lnSpc>
              <a:spcPct val="100000"/>
            </a:lnSpc>
            <a:defRPr cap="all"/>
          </a:pPr>
          <a:r>
            <a:rPr lang="de-DE"/>
            <a:t>Appnutzung (ohne Branding)</a:t>
          </a:r>
          <a:endParaRPr lang="en-US"/>
        </a:p>
      </dgm:t>
    </dgm:pt>
    <dgm:pt modelId="{4BB8D756-F4A5-4CC6-BC81-E86B04418498}" type="parTrans" cxnId="{76E2044D-6AF0-462E-829D-1840AFC89879}">
      <dgm:prSet/>
      <dgm:spPr/>
      <dgm:t>
        <a:bodyPr/>
        <a:lstStyle/>
        <a:p>
          <a:endParaRPr lang="en-US"/>
        </a:p>
      </dgm:t>
    </dgm:pt>
    <dgm:pt modelId="{BA1A8A55-FDC4-4BA8-95DF-F8DF3E888D05}" type="sibTrans" cxnId="{76E2044D-6AF0-462E-829D-1840AFC89879}">
      <dgm:prSet/>
      <dgm:spPr/>
      <dgm:t>
        <a:bodyPr/>
        <a:lstStyle/>
        <a:p>
          <a:endParaRPr lang="en-US"/>
        </a:p>
      </dgm:t>
    </dgm:pt>
    <dgm:pt modelId="{D4B55E28-EB21-4BAB-A10B-8B011AD31B16}">
      <dgm:prSet/>
      <dgm:spPr/>
      <dgm:t>
        <a:bodyPr/>
        <a:lstStyle/>
        <a:p>
          <a:pPr>
            <a:lnSpc>
              <a:spcPct val="100000"/>
            </a:lnSpc>
            <a:defRPr cap="all"/>
          </a:pPr>
          <a:r>
            <a:rPr lang="de-DE"/>
            <a:t>Anpassungen</a:t>
          </a:r>
          <a:endParaRPr lang="en-US"/>
        </a:p>
      </dgm:t>
    </dgm:pt>
    <dgm:pt modelId="{20305F21-D49A-4609-A8A4-6C30865C6D1D}" type="parTrans" cxnId="{B8271A02-72B8-434C-8844-93CFBF33D53F}">
      <dgm:prSet/>
      <dgm:spPr/>
      <dgm:t>
        <a:bodyPr/>
        <a:lstStyle/>
        <a:p>
          <a:endParaRPr lang="en-US"/>
        </a:p>
      </dgm:t>
    </dgm:pt>
    <dgm:pt modelId="{24FF042D-1027-4EDB-9BCF-1B94EF61CFF8}" type="sibTrans" cxnId="{B8271A02-72B8-434C-8844-93CFBF33D53F}">
      <dgm:prSet/>
      <dgm:spPr/>
      <dgm:t>
        <a:bodyPr/>
        <a:lstStyle/>
        <a:p>
          <a:endParaRPr lang="en-US"/>
        </a:p>
      </dgm:t>
    </dgm:pt>
    <dgm:pt modelId="{7267A7EE-7F56-4D9B-AF22-7E72CBB67932}" type="pres">
      <dgm:prSet presAssocID="{2E66BAA8-6231-46E1-A149-EDD12C865AC2}" presName="root" presStyleCnt="0">
        <dgm:presLayoutVars>
          <dgm:dir/>
          <dgm:resizeHandles val="exact"/>
        </dgm:presLayoutVars>
      </dgm:prSet>
      <dgm:spPr/>
      <dgm:t>
        <a:bodyPr/>
        <a:lstStyle/>
        <a:p>
          <a:endParaRPr lang="de-DE"/>
        </a:p>
      </dgm:t>
    </dgm:pt>
    <dgm:pt modelId="{6295CF08-8DD2-4CDD-89FA-AC9C657A55F5}" type="pres">
      <dgm:prSet presAssocID="{B21E5717-B5BF-4121-9E72-D34BA31A7C9B}" presName="compNode" presStyleCnt="0"/>
      <dgm:spPr/>
    </dgm:pt>
    <dgm:pt modelId="{6A2789E8-8ED4-447A-B5CF-7C75DB56D2D6}" type="pres">
      <dgm:prSet presAssocID="{B21E5717-B5BF-4121-9E72-D34BA31A7C9B}" presName="iconBgRect" presStyleLbl="bgShp" presStyleIdx="0" presStyleCnt="6"/>
      <dgm:spPr>
        <a:solidFill>
          <a:srgbClr val="DEECCE"/>
        </a:solidFill>
      </dgm:spPr>
    </dgm:pt>
    <dgm:pt modelId="{9A169F13-5EBB-44AB-A94F-EECE3CD4D7D9}" type="pres">
      <dgm:prSet presAssocID="{B21E5717-B5BF-4121-9E72-D34BA31A7C9B}" presName="iconRect" presStyleLbl="node1" presStyleIdx="0" presStyleCnt="6"/>
      <dgm:spPr>
        <a:blipFill>
          <a:blip xmlns:r="http://schemas.openxmlformats.org/officeDocument/2006/relationships" r:embed="rId1">
            <a:extLst>
              <a:ext uri="{28A0092B-C50C-407E-A947-70E740481C1C}">
                <a14:useLocalDpi xmlns="" xmlns:a14="http://schemas.microsoft.com/office/drawing/2010/main"/>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Glühbirne und Zahnrad"/>
        </a:ext>
      </dgm:extLst>
    </dgm:pt>
    <dgm:pt modelId="{F999A53C-D6D7-4651-9227-49C6739BAAA3}" type="pres">
      <dgm:prSet presAssocID="{B21E5717-B5BF-4121-9E72-D34BA31A7C9B}" presName="spaceRect" presStyleCnt="0"/>
      <dgm:spPr/>
    </dgm:pt>
    <dgm:pt modelId="{EF5511D1-AD90-4808-8740-DB6EF7E19FCA}" type="pres">
      <dgm:prSet presAssocID="{B21E5717-B5BF-4121-9E72-D34BA31A7C9B}" presName="textRect" presStyleLbl="revTx" presStyleIdx="0" presStyleCnt="6">
        <dgm:presLayoutVars>
          <dgm:chMax val="1"/>
          <dgm:chPref val="1"/>
        </dgm:presLayoutVars>
      </dgm:prSet>
      <dgm:spPr/>
      <dgm:t>
        <a:bodyPr/>
        <a:lstStyle/>
        <a:p>
          <a:endParaRPr lang="de-DE"/>
        </a:p>
      </dgm:t>
    </dgm:pt>
    <dgm:pt modelId="{3E0ED0D9-EDDB-4577-B617-095C56D6C3D8}" type="pres">
      <dgm:prSet presAssocID="{8659619C-1875-49A5-8956-4B150F405B44}" presName="sibTrans" presStyleCnt="0"/>
      <dgm:spPr/>
    </dgm:pt>
    <dgm:pt modelId="{29F67ABC-D5C9-4A6E-96FC-74AAC246C7C0}" type="pres">
      <dgm:prSet presAssocID="{33ED366D-9E79-4E79-894D-1BE762510EB3}" presName="compNode" presStyleCnt="0"/>
      <dgm:spPr/>
    </dgm:pt>
    <dgm:pt modelId="{D4B7EAB7-D87D-4BBB-8AE8-F97B16AACD5A}" type="pres">
      <dgm:prSet presAssocID="{33ED366D-9E79-4E79-894D-1BE762510EB3}" presName="iconBgRect" presStyleLbl="bgShp" presStyleIdx="1" presStyleCnt="6"/>
      <dgm:spPr/>
    </dgm:pt>
    <dgm:pt modelId="{8C3FA522-B3C1-4472-A982-BC6F56946F5A}" type="pres">
      <dgm:prSet presAssocID="{33ED366D-9E79-4E79-894D-1BE762510EB3}" presName="iconRect" presStyleLbl="node1" presStyleIdx="1" presStyleCnt="6"/>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 xmlns:dgm14="http://schemas.microsoft.com/office/drawing/2010/diagram" id="0" name="" descr="Wegweiser"/>
        </a:ext>
      </dgm:extLst>
    </dgm:pt>
    <dgm:pt modelId="{61048734-D793-4F0D-BA2D-AE5A1022A1E8}" type="pres">
      <dgm:prSet presAssocID="{33ED366D-9E79-4E79-894D-1BE762510EB3}" presName="spaceRect" presStyleCnt="0"/>
      <dgm:spPr/>
    </dgm:pt>
    <dgm:pt modelId="{B5DB9CCE-AA9A-4AAA-BBDB-23D7959BCF35}" type="pres">
      <dgm:prSet presAssocID="{33ED366D-9E79-4E79-894D-1BE762510EB3}" presName="textRect" presStyleLbl="revTx" presStyleIdx="1" presStyleCnt="6">
        <dgm:presLayoutVars>
          <dgm:chMax val="1"/>
          <dgm:chPref val="1"/>
        </dgm:presLayoutVars>
      </dgm:prSet>
      <dgm:spPr/>
      <dgm:t>
        <a:bodyPr/>
        <a:lstStyle/>
        <a:p>
          <a:endParaRPr lang="de-DE"/>
        </a:p>
      </dgm:t>
    </dgm:pt>
    <dgm:pt modelId="{C0DC2C0A-E475-4810-9D33-5CD7CF77B29D}" type="pres">
      <dgm:prSet presAssocID="{A0A48803-3B4E-43EA-BDB8-DE609DAE8015}" presName="sibTrans" presStyleCnt="0"/>
      <dgm:spPr/>
    </dgm:pt>
    <dgm:pt modelId="{46F7D7B9-28FA-4C5A-AE41-637F8C77F909}" type="pres">
      <dgm:prSet presAssocID="{3B457FFB-9EA7-4BA8-990E-7BBB6C598070}" presName="compNode" presStyleCnt="0"/>
      <dgm:spPr/>
    </dgm:pt>
    <dgm:pt modelId="{EEC17EB5-E31F-4E65-9D1A-CA797EBCAD0B}" type="pres">
      <dgm:prSet presAssocID="{3B457FFB-9EA7-4BA8-990E-7BBB6C598070}" presName="iconBgRect" presStyleLbl="bgShp" presStyleIdx="2" presStyleCnt="6"/>
      <dgm:spPr/>
    </dgm:pt>
    <dgm:pt modelId="{B4914835-349C-4914-8909-6676E82FD44A}" type="pres">
      <dgm:prSet presAssocID="{3B457FFB-9EA7-4BA8-990E-7BBB6C598070}" presName="iconRect" presStyleLbl="node1" presStyleIdx="2" presStyleCnt="6"/>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 xmlns:dgm14="http://schemas.microsoft.com/office/drawing/2010/diagram" id="0" name="" descr="Lehrer"/>
        </a:ext>
      </dgm:extLst>
    </dgm:pt>
    <dgm:pt modelId="{A44AD45A-D807-4F24-AB96-CD422951C247}" type="pres">
      <dgm:prSet presAssocID="{3B457FFB-9EA7-4BA8-990E-7BBB6C598070}" presName="spaceRect" presStyleCnt="0"/>
      <dgm:spPr/>
    </dgm:pt>
    <dgm:pt modelId="{803B7CEA-4FA3-4520-8109-C8E077A77560}" type="pres">
      <dgm:prSet presAssocID="{3B457FFB-9EA7-4BA8-990E-7BBB6C598070}" presName="textRect" presStyleLbl="revTx" presStyleIdx="2" presStyleCnt="6">
        <dgm:presLayoutVars>
          <dgm:chMax val="1"/>
          <dgm:chPref val="1"/>
        </dgm:presLayoutVars>
      </dgm:prSet>
      <dgm:spPr/>
      <dgm:t>
        <a:bodyPr/>
        <a:lstStyle/>
        <a:p>
          <a:endParaRPr lang="de-DE"/>
        </a:p>
      </dgm:t>
    </dgm:pt>
    <dgm:pt modelId="{D7836410-A8BC-4723-A726-6A7139EAE230}" type="pres">
      <dgm:prSet presAssocID="{7B7D3C09-FDC6-461D-BFC0-56F3F51E5296}" presName="sibTrans" presStyleCnt="0"/>
      <dgm:spPr/>
    </dgm:pt>
    <dgm:pt modelId="{F17E9AED-B931-40E7-AA90-25A717A1B882}" type="pres">
      <dgm:prSet presAssocID="{27FFC01E-8892-484B-9759-B793205DA15C}" presName="compNode" presStyleCnt="0"/>
      <dgm:spPr/>
    </dgm:pt>
    <dgm:pt modelId="{B6D889D2-57D2-4390-91DB-E6F319D96E06}" type="pres">
      <dgm:prSet presAssocID="{27FFC01E-8892-484B-9759-B793205DA15C}" presName="iconBgRect" presStyleLbl="bgShp" presStyleIdx="3" presStyleCnt="6"/>
      <dgm:spPr/>
    </dgm:pt>
    <dgm:pt modelId="{2D7F3A6B-3D8E-4827-8485-5EB26857227E}" type="pres">
      <dgm:prSet presAssocID="{27FFC01E-8892-484B-9759-B793205DA15C}" presName="iconRect" presStyleLbl="node1" presStyleIdx="3" presStyleCnt="6"/>
      <dgm:spPr>
        <a:blipFill>
          <a:blip xmlns:r="http://schemas.openxmlformats.org/officeDocument/2006/relationships" r:embed="rId7">
            <a:extLst>
              <a:ext uri="{28A0092B-C50C-407E-A947-70E740481C1C}">
                <a14:useLocalDpi xmlns="" xmlns:a14="http://schemas.microsoft.com/office/drawing/2010/main"/>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Paint"/>
        </a:ext>
      </dgm:extLst>
    </dgm:pt>
    <dgm:pt modelId="{39A533D4-6F88-4474-89B0-7C671FB018EA}" type="pres">
      <dgm:prSet presAssocID="{27FFC01E-8892-484B-9759-B793205DA15C}" presName="spaceRect" presStyleCnt="0"/>
      <dgm:spPr/>
    </dgm:pt>
    <dgm:pt modelId="{910B445F-C7DB-480E-8120-F9CFDC00B25A}" type="pres">
      <dgm:prSet presAssocID="{27FFC01E-8892-484B-9759-B793205DA15C}" presName="textRect" presStyleLbl="revTx" presStyleIdx="3" presStyleCnt="6">
        <dgm:presLayoutVars>
          <dgm:chMax val="1"/>
          <dgm:chPref val="1"/>
        </dgm:presLayoutVars>
      </dgm:prSet>
      <dgm:spPr/>
      <dgm:t>
        <a:bodyPr/>
        <a:lstStyle/>
        <a:p>
          <a:endParaRPr lang="de-DE"/>
        </a:p>
      </dgm:t>
    </dgm:pt>
    <dgm:pt modelId="{801B545E-AA5A-4908-BA45-C593D553F4ED}" type="pres">
      <dgm:prSet presAssocID="{9B3BDCCC-53F6-462C-A47F-A27BBB4E61F9}" presName="sibTrans" presStyleCnt="0"/>
      <dgm:spPr/>
    </dgm:pt>
    <dgm:pt modelId="{ADA8B1EA-8416-461D-BC03-E8016E693B3A}" type="pres">
      <dgm:prSet presAssocID="{8975555C-E966-4B41-88E4-F0A8192AF7F8}" presName="compNode" presStyleCnt="0"/>
      <dgm:spPr/>
    </dgm:pt>
    <dgm:pt modelId="{D0227F24-1579-4285-9332-E0E46293AA60}" type="pres">
      <dgm:prSet presAssocID="{8975555C-E966-4B41-88E4-F0A8192AF7F8}" presName="iconBgRect" presStyleLbl="bgShp" presStyleIdx="4" presStyleCnt="6"/>
      <dgm:spPr/>
    </dgm:pt>
    <dgm:pt modelId="{D0C91ED0-C657-4D2E-9485-E1D6F00CAAFA}" type="pres">
      <dgm:prSet presAssocID="{8975555C-E966-4B41-88E4-F0A8192AF7F8}" presName="iconRect" presStyleLbl="node1" presStyleIdx="4" presStyleCnt="6"/>
      <dgm:spPr>
        <a:blipFill>
          <a:blip xmlns:r="http://schemas.openxmlformats.org/officeDocument/2006/relationships" r:embed="rId9">
            <a:extLst>
              <a:ext uri="{28A0092B-C50C-407E-A947-70E740481C1C}">
                <a14:useLocalDpi xmlns="" xmlns:a14="http://schemas.microsoft.com/office/drawing/2010/main"/>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Advertising"/>
        </a:ext>
      </dgm:extLst>
    </dgm:pt>
    <dgm:pt modelId="{BE1464B1-0DB3-4E50-AC38-93D8D247977F}" type="pres">
      <dgm:prSet presAssocID="{8975555C-E966-4B41-88E4-F0A8192AF7F8}" presName="spaceRect" presStyleCnt="0"/>
      <dgm:spPr/>
    </dgm:pt>
    <dgm:pt modelId="{64371640-0114-405D-9A1A-59C4D5602B07}" type="pres">
      <dgm:prSet presAssocID="{8975555C-E966-4B41-88E4-F0A8192AF7F8}" presName="textRect" presStyleLbl="revTx" presStyleIdx="4" presStyleCnt="6">
        <dgm:presLayoutVars>
          <dgm:chMax val="1"/>
          <dgm:chPref val="1"/>
        </dgm:presLayoutVars>
      </dgm:prSet>
      <dgm:spPr/>
      <dgm:t>
        <a:bodyPr/>
        <a:lstStyle/>
        <a:p>
          <a:endParaRPr lang="de-DE"/>
        </a:p>
      </dgm:t>
    </dgm:pt>
    <dgm:pt modelId="{22028B59-7464-48C4-A0DA-BBFBD105FD22}" type="pres">
      <dgm:prSet presAssocID="{BA1A8A55-FDC4-4BA8-95DF-F8DF3E888D05}" presName="sibTrans" presStyleCnt="0"/>
      <dgm:spPr/>
    </dgm:pt>
    <dgm:pt modelId="{6923C2AE-9B58-4D5A-BAD3-7310CA929659}" type="pres">
      <dgm:prSet presAssocID="{D4B55E28-EB21-4BAB-A10B-8B011AD31B16}" presName="compNode" presStyleCnt="0"/>
      <dgm:spPr/>
    </dgm:pt>
    <dgm:pt modelId="{6209B0CE-BBB9-42FF-BC94-4359D9104B38}" type="pres">
      <dgm:prSet presAssocID="{D4B55E28-EB21-4BAB-A10B-8B011AD31B16}" presName="iconBgRect" presStyleLbl="bgShp" presStyleIdx="5" presStyleCnt="6"/>
      <dgm:spPr/>
    </dgm:pt>
    <dgm:pt modelId="{18F85ABD-C32E-480C-9045-EAE436D8DB64}" type="pres">
      <dgm:prSet presAssocID="{D4B55E28-EB21-4BAB-A10B-8B011AD31B16}" presName="iconRect" presStyleLbl="node1" presStyleIdx="5" presStyleCnt="6"/>
      <dgm:spPr>
        <a:blipFill>
          <a:blip xmlns:r="http://schemas.openxmlformats.org/officeDocument/2006/relationships" r:embed="rId11">
            <a:extLst>
              <a:ext uri="{28A0092B-C50C-407E-A947-70E740481C1C}">
                <a14:useLocalDpi xmlns="" xmlns:a14="http://schemas.microsoft.com/office/drawing/2010/main"/>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 xmlns:dgm14="http://schemas.microsoft.com/office/drawing/2010/diagram" id="0" name="" descr="Tools"/>
        </a:ext>
      </dgm:extLst>
    </dgm:pt>
    <dgm:pt modelId="{B22F91E5-B554-47CC-99F0-E719722DD5EE}" type="pres">
      <dgm:prSet presAssocID="{D4B55E28-EB21-4BAB-A10B-8B011AD31B16}" presName="spaceRect" presStyleCnt="0"/>
      <dgm:spPr/>
    </dgm:pt>
    <dgm:pt modelId="{FE2004C4-88D6-429F-8740-D4C714404FA7}" type="pres">
      <dgm:prSet presAssocID="{D4B55E28-EB21-4BAB-A10B-8B011AD31B16}" presName="textRect" presStyleLbl="revTx" presStyleIdx="5" presStyleCnt="6">
        <dgm:presLayoutVars>
          <dgm:chMax val="1"/>
          <dgm:chPref val="1"/>
        </dgm:presLayoutVars>
      </dgm:prSet>
      <dgm:spPr/>
      <dgm:t>
        <a:bodyPr/>
        <a:lstStyle/>
        <a:p>
          <a:endParaRPr lang="de-DE"/>
        </a:p>
      </dgm:t>
    </dgm:pt>
  </dgm:ptLst>
  <dgm:cxnLst>
    <dgm:cxn modelId="{1A278FA7-D1A8-47D7-A2AE-FCD15052DA3E}" type="presOf" srcId="{D4B55E28-EB21-4BAB-A10B-8B011AD31B16}" destId="{FE2004C4-88D6-429F-8740-D4C714404FA7}" srcOrd="0" destOrd="0" presId="urn:microsoft.com/office/officeart/2018/5/layout/IconCircleLabelList"/>
    <dgm:cxn modelId="{02C78C8D-7B41-4DD2-BE9F-CD6EBE166F1E}" type="presOf" srcId="{B21E5717-B5BF-4121-9E72-D34BA31A7C9B}" destId="{EF5511D1-AD90-4808-8740-DB6EF7E19FCA}" srcOrd="0" destOrd="0" presId="urn:microsoft.com/office/officeart/2018/5/layout/IconCircleLabelList"/>
    <dgm:cxn modelId="{8A9622B3-67DF-4283-BCF8-1CB84B996E5C}" srcId="{2E66BAA8-6231-46E1-A149-EDD12C865AC2}" destId="{27FFC01E-8892-484B-9759-B793205DA15C}" srcOrd="3" destOrd="0" parTransId="{BEE90BB8-DE66-4A46-8BC6-D55A2CB43F16}" sibTransId="{9B3BDCCC-53F6-462C-A47F-A27BBB4E61F9}"/>
    <dgm:cxn modelId="{B8271A02-72B8-434C-8844-93CFBF33D53F}" srcId="{2E66BAA8-6231-46E1-A149-EDD12C865AC2}" destId="{D4B55E28-EB21-4BAB-A10B-8B011AD31B16}" srcOrd="5" destOrd="0" parTransId="{20305F21-D49A-4609-A8A4-6C30865C6D1D}" sibTransId="{24FF042D-1027-4EDB-9BCF-1B94EF61CFF8}"/>
    <dgm:cxn modelId="{4CDA803C-32CE-4753-A5CD-1FF6A4A34B14}" srcId="{2E66BAA8-6231-46E1-A149-EDD12C865AC2}" destId="{3B457FFB-9EA7-4BA8-990E-7BBB6C598070}" srcOrd="2" destOrd="0" parTransId="{1C4A88EC-30C0-4668-A202-B1D03F93D317}" sibTransId="{7B7D3C09-FDC6-461D-BFC0-56F3F51E5296}"/>
    <dgm:cxn modelId="{3734EFC1-6C97-4263-B90E-45F609A9C579}" type="presOf" srcId="{8975555C-E966-4B41-88E4-F0A8192AF7F8}" destId="{64371640-0114-405D-9A1A-59C4D5602B07}" srcOrd="0" destOrd="0" presId="urn:microsoft.com/office/officeart/2018/5/layout/IconCircleLabelList"/>
    <dgm:cxn modelId="{A1910C34-90A6-4BAD-8D4D-0691FD7D9BC6}" type="presOf" srcId="{27FFC01E-8892-484B-9759-B793205DA15C}" destId="{910B445F-C7DB-480E-8120-F9CFDC00B25A}" srcOrd="0" destOrd="0" presId="urn:microsoft.com/office/officeart/2018/5/layout/IconCircleLabelList"/>
    <dgm:cxn modelId="{F1D282A4-1481-46BD-B9AF-08C7BBE5EDA6}" type="presOf" srcId="{2E66BAA8-6231-46E1-A149-EDD12C865AC2}" destId="{7267A7EE-7F56-4D9B-AF22-7E72CBB67932}" srcOrd="0" destOrd="0" presId="urn:microsoft.com/office/officeart/2018/5/layout/IconCircleLabelList"/>
    <dgm:cxn modelId="{39B1937C-1277-4C07-8216-53B4EFFBA43B}" srcId="{2E66BAA8-6231-46E1-A149-EDD12C865AC2}" destId="{33ED366D-9E79-4E79-894D-1BE762510EB3}" srcOrd="1" destOrd="0" parTransId="{1478E832-57EB-43DC-A2D2-63DB3C704D69}" sibTransId="{A0A48803-3B4E-43EA-BDB8-DE609DAE8015}"/>
    <dgm:cxn modelId="{343D6E80-B07F-4D2B-AEBD-2AA0876BF0CA}" type="presOf" srcId="{33ED366D-9E79-4E79-894D-1BE762510EB3}" destId="{B5DB9CCE-AA9A-4AAA-BBDB-23D7959BCF35}" srcOrd="0" destOrd="0" presId="urn:microsoft.com/office/officeart/2018/5/layout/IconCircleLabelList"/>
    <dgm:cxn modelId="{D25903AA-235E-4D87-8B08-FAA5A1F1FD28}" srcId="{2E66BAA8-6231-46E1-A149-EDD12C865AC2}" destId="{B21E5717-B5BF-4121-9E72-D34BA31A7C9B}" srcOrd="0" destOrd="0" parTransId="{6D179AB9-6DE4-46D2-9323-A5F0B73427F1}" sibTransId="{8659619C-1875-49A5-8956-4B150F405B44}"/>
    <dgm:cxn modelId="{76E2044D-6AF0-462E-829D-1840AFC89879}" srcId="{2E66BAA8-6231-46E1-A149-EDD12C865AC2}" destId="{8975555C-E966-4B41-88E4-F0A8192AF7F8}" srcOrd="4" destOrd="0" parTransId="{4BB8D756-F4A5-4CC6-BC81-E86B04418498}" sibTransId="{BA1A8A55-FDC4-4BA8-95DF-F8DF3E888D05}"/>
    <dgm:cxn modelId="{7D47CE5D-C909-40D7-865B-1D77A31CA647}" type="presOf" srcId="{3B457FFB-9EA7-4BA8-990E-7BBB6C598070}" destId="{803B7CEA-4FA3-4520-8109-C8E077A77560}" srcOrd="0" destOrd="0" presId="urn:microsoft.com/office/officeart/2018/5/layout/IconCircleLabelList"/>
    <dgm:cxn modelId="{818E112E-828F-4713-96D0-64DC383F42E8}" type="presParOf" srcId="{7267A7EE-7F56-4D9B-AF22-7E72CBB67932}" destId="{6295CF08-8DD2-4CDD-89FA-AC9C657A55F5}" srcOrd="0" destOrd="0" presId="urn:microsoft.com/office/officeart/2018/5/layout/IconCircleLabelList"/>
    <dgm:cxn modelId="{CB5DAEA8-994A-4248-A064-561BEC77BB2B}" type="presParOf" srcId="{6295CF08-8DD2-4CDD-89FA-AC9C657A55F5}" destId="{6A2789E8-8ED4-447A-B5CF-7C75DB56D2D6}" srcOrd="0" destOrd="0" presId="urn:microsoft.com/office/officeart/2018/5/layout/IconCircleLabelList"/>
    <dgm:cxn modelId="{FE39ABFC-B778-4AF2-8FA8-A7753E5A2BC0}" type="presParOf" srcId="{6295CF08-8DD2-4CDD-89FA-AC9C657A55F5}" destId="{9A169F13-5EBB-44AB-A94F-EECE3CD4D7D9}" srcOrd="1" destOrd="0" presId="urn:microsoft.com/office/officeart/2018/5/layout/IconCircleLabelList"/>
    <dgm:cxn modelId="{79E3F852-AA01-4303-B5B1-CBA7E64D0D6F}" type="presParOf" srcId="{6295CF08-8DD2-4CDD-89FA-AC9C657A55F5}" destId="{F999A53C-D6D7-4651-9227-49C6739BAAA3}" srcOrd="2" destOrd="0" presId="urn:microsoft.com/office/officeart/2018/5/layout/IconCircleLabelList"/>
    <dgm:cxn modelId="{C06F289E-9C91-4524-972C-AF16E9FD23C5}" type="presParOf" srcId="{6295CF08-8DD2-4CDD-89FA-AC9C657A55F5}" destId="{EF5511D1-AD90-4808-8740-DB6EF7E19FCA}" srcOrd="3" destOrd="0" presId="urn:microsoft.com/office/officeart/2018/5/layout/IconCircleLabelList"/>
    <dgm:cxn modelId="{0EBBC6D9-B384-4E8F-9DA1-4031E680CC69}" type="presParOf" srcId="{7267A7EE-7F56-4D9B-AF22-7E72CBB67932}" destId="{3E0ED0D9-EDDB-4577-B617-095C56D6C3D8}" srcOrd="1" destOrd="0" presId="urn:microsoft.com/office/officeart/2018/5/layout/IconCircleLabelList"/>
    <dgm:cxn modelId="{B1F972B1-1E4A-4627-AD85-E6B33E714CFA}" type="presParOf" srcId="{7267A7EE-7F56-4D9B-AF22-7E72CBB67932}" destId="{29F67ABC-D5C9-4A6E-96FC-74AAC246C7C0}" srcOrd="2" destOrd="0" presId="urn:microsoft.com/office/officeart/2018/5/layout/IconCircleLabelList"/>
    <dgm:cxn modelId="{A78EC456-BAC1-466F-804B-E2B8A922710B}" type="presParOf" srcId="{29F67ABC-D5C9-4A6E-96FC-74AAC246C7C0}" destId="{D4B7EAB7-D87D-4BBB-8AE8-F97B16AACD5A}" srcOrd="0" destOrd="0" presId="urn:microsoft.com/office/officeart/2018/5/layout/IconCircleLabelList"/>
    <dgm:cxn modelId="{1D3B1AFD-8104-405F-AB3F-8B22C782FFF5}" type="presParOf" srcId="{29F67ABC-D5C9-4A6E-96FC-74AAC246C7C0}" destId="{8C3FA522-B3C1-4472-A982-BC6F56946F5A}" srcOrd="1" destOrd="0" presId="urn:microsoft.com/office/officeart/2018/5/layout/IconCircleLabelList"/>
    <dgm:cxn modelId="{38C5E399-CA89-473E-8FAE-9CB6FEBC5C71}" type="presParOf" srcId="{29F67ABC-D5C9-4A6E-96FC-74AAC246C7C0}" destId="{61048734-D793-4F0D-BA2D-AE5A1022A1E8}" srcOrd="2" destOrd="0" presId="urn:microsoft.com/office/officeart/2018/5/layout/IconCircleLabelList"/>
    <dgm:cxn modelId="{0F95861C-AEEA-400E-8189-B732DA2E7F98}" type="presParOf" srcId="{29F67ABC-D5C9-4A6E-96FC-74AAC246C7C0}" destId="{B5DB9CCE-AA9A-4AAA-BBDB-23D7959BCF35}" srcOrd="3" destOrd="0" presId="urn:microsoft.com/office/officeart/2018/5/layout/IconCircleLabelList"/>
    <dgm:cxn modelId="{969A37B4-E54E-4530-A4CB-1052CA16A945}" type="presParOf" srcId="{7267A7EE-7F56-4D9B-AF22-7E72CBB67932}" destId="{C0DC2C0A-E475-4810-9D33-5CD7CF77B29D}" srcOrd="3" destOrd="0" presId="urn:microsoft.com/office/officeart/2018/5/layout/IconCircleLabelList"/>
    <dgm:cxn modelId="{D862DC2E-EC26-4BFB-A04E-404A844CC903}" type="presParOf" srcId="{7267A7EE-7F56-4D9B-AF22-7E72CBB67932}" destId="{46F7D7B9-28FA-4C5A-AE41-637F8C77F909}" srcOrd="4" destOrd="0" presId="urn:microsoft.com/office/officeart/2018/5/layout/IconCircleLabelList"/>
    <dgm:cxn modelId="{91E2DB87-C9D0-40DD-BE27-0D28D7599A5E}" type="presParOf" srcId="{46F7D7B9-28FA-4C5A-AE41-637F8C77F909}" destId="{EEC17EB5-E31F-4E65-9D1A-CA797EBCAD0B}" srcOrd="0" destOrd="0" presId="urn:microsoft.com/office/officeart/2018/5/layout/IconCircleLabelList"/>
    <dgm:cxn modelId="{974B98B3-47E9-4C20-B4F6-0C8CED5097C0}" type="presParOf" srcId="{46F7D7B9-28FA-4C5A-AE41-637F8C77F909}" destId="{B4914835-349C-4914-8909-6676E82FD44A}" srcOrd="1" destOrd="0" presId="urn:microsoft.com/office/officeart/2018/5/layout/IconCircleLabelList"/>
    <dgm:cxn modelId="{28E94F3E-7829-483E-AEB7-8AC273B530BC}" type="presParOf" srcId="{46F7D7B9-28FA-4C5A-AE41-637F8C77F909}" destId="{A44AD45A-D807-4F24-AB96-CD422951C247}" srcOrd="2" destOrd="0" presId="urn:microsoft.com/office/officeart/2018/5/layout/IconCircleLabelList"/>
    <dgm:cxn modelId="{C09F48B3-B7FC-47A1-97A2-32638D316A91}" type="presParOf" srcId="{46F7D7B9-28FA-4C5A-AE41-637F8C77F909}" destId="{803B7CEA-4FA3-4520-8109-C8E077A77560}" srcOrd="3" destOrd="0" presId="urn:microsoft.com/office/officeart/2018/5/layout/IconCircleLabelList"/>
    <dgm:cxn modelId="{69E134C0-7E24-4E67-BD46-343FBFE177C9}" type="presParOf" srcId="{7267A7EE-7F56-4D9B-AF22-7E72CBB67932}" destId="{D7836410-A8BC-4723-A726-6A7139EAE230}" srcOrd="5" destOrd="0" presId="urn:microsoft.com/office/officeart/2018/5/layout/IconCircleLabelList"/>
    <dgm:cxn modelId="{2DA29D2E-082C-4980-BFAB-DA0F809D6358}" type="presParOf" srcId="{7267A7EE-7F56-4D9B-AF22-7E72CBB67932}" destId="{F17E9AED-B931-40E7-AA90-25A717A1B882}" srcOrd="6" destOrd="0" presId="urn:microsoft.com/office/officeart/2018/5/layout/IconCircleLabelList"/>
    <dgm:cxn modelId="{93A11F97-7F65-46EF-B1AD-3968C08F93B7}" type="presParOf" srcId="{F17E9AED-B931-40E7-AA90-25A717A1B882}" destId="{B6D889D2-57D2-4390-91DB-E6F319D96E06}" srcOrd="0" destOrd="0" presId="urn:microsoft.com/office/officeart/2018/5/layout/IconCircleLabelList"/>
    <dgm:cxn modelId="{A69B5C7C-7895-4C87-874B-CC042B57C9AD}" type="presParOf" srcId="{F17E9AED-B931-40E7-AA90-25A717A1B882}" destId="{2D7F3A6B-3D8E-4827-8485-5EB26857227E}" srcOrd="1" destOrd="0" presId="urn:microsoft.com/office/officeart/2018/5/layout/IconCircleLabelList"/>
    <dgm:cxn modelId="{C685A24A-5AA2-42CD-B335-28616B7306EF}" type="presParOf" srcId="{F17E9AED-B931-40E7-AA90-25A717A1B882}" destId="{39A533D4-6F88-4474-89B0-7C671FB018EA}" srcOrd="2" destOrd="0" presId="urn:microsoft.com/office/officeart/2018/5/layout/IconCircleLabelList"/>
    <dgm:cxn modelId="{5B49EBA0-C1CC-4480-8431-D8901302580F}" type="presParOf" srcId="{F17E9AED-B931-40E7-AA90-25A717A1B882}" destId="{910B445F-C7DB-480E-8120-F9CFDC00B25A}" srcOrd="3" destOrd="0" presId="urn:microsoft.com/office/officeart/2018/5/layout/IconCircleLabelList"/>
    <dgm:cxn modelId="{420BAB13-721C-4116-8C56-DE394947EDC9}" type="presParOf" srcId="{7267A7EE-7F56-4D9B-AF22-7E72CBB67932}" destId="{801B545E-AA5A-4908-BA45-C593D553F4ED}" srcOrd="7" destOrd="0" presId="urn:microsoft.com/office/officeart/2018/5/layout/IconCircleLabelList"/>
    <dgm:cxn modelId="{7A4FA2AC-3BF4-4A16-8558-4B8E02D30B55}" type="presParOf" srcId="{7267A7EE-7F56-4D9B-AF22-7E72CBB67932}" destId="{ADA8B1EA-8416-461D-BC03-E8016E693B3A}" srcOrd="8" destOrd="0" presId="urn:microsoft.com/office/officeart/2018/5/layout/IconCircleLabelList"/>
    <dgm:cxn modelId="{E7142A24-E10D-4BE2-BFE9-638E52D72F0D}" type="presParOf" srcId="{ADA8B1EA-8416-461D-BC03-E8016E693B3A}" destId="{D0227F24-1579-4285-9332-E0E46293AA60}" srcOrd="0" destOrd="0" presId="urn:microsoft.com/office/officeart/2018/5/layout/IconCircleLabelList"/>
    <dgm:cxn modelId="{7C2D789E-C5F7-4C54-8C43-20925E9D88D8}" type="presParOf" srcId="{ADA8B1EA-8416-461D-BC03-E8016E693B3A}" destId="{D0C91ED0-C657-4D2E-9485-E1D6F00CAAFA}" srcOrd="1" destOrd="0" presId="urn:microsoft.com/office/officeart/2018/5/layout/IconCircleLabelList"/>
    <dgm:cxn modelId="{A09863B8-A3E4-49F2-BF05-2811567C6A70}" type="presParOf" srcId="{ADA8B1EA-8416-461D-BC03-E8016E693B3A}" destId="{BE1464B1-0DB3-4E50-AC38-93D8D247977F}" srcOrd="2" destOrd="0" presId="urn:microsoft.com/office/officeart/2018/5/layout/IconCircleLabelList"/>
    <dgm:cxn modelId="{E24A406A-1351-49EC-B0FF-4B56E84B003D}" type="presParOf" srcId="{ADA8B1EA-8416-461D-BC03-E8016E693B3A}" destId="{64371640-0114-405D-9A1A-59C4D5602B07}" srcOrd="3" destOrd="0" presId="urn:microsoft.com/office/officeart/2018/5/layout/IconCircleLabelList"/>
    <dgm:cxn modelId="{B9BB7059-5953-4D78-AE77-06A7D10AD90D}" type="presParOf" srcId="{7267A7EE-7F56-4D9B-AF22-7E72CBB67932}" destId="{22028B59-7464-48C4-A0DA-BBFBD105FD22}" srcOrd="9" destOrd="0" presId="urn:microsoft.com/office/officeart/2018/5/layout/IconCircleLabelList"/>
    <dgm:cxn modelId="{69B42C4B-6D75-48F0-B4B6-32E575B0E1D7}" type="presParOf" srcId="{7267A7EE-7F56-4D9B-AF22-7E72CBB67932}" destId="{6923C2AE-9B58-4D5A-BAD3-7310CA929659}" srcOrd="10" destOrd="0" presId="urn:microsoft.com/office/officeart/2018/5/layout/IconCircleLabelList"/>
    <dgm:cxn modelId="{158F72AF-3971-4A63-9B3B-B3F2B729CC2E}" type="presParOf" srcId="{6923C2AE-9B58-4D5A-BAD3-7310CA929659}" destId="{6209B0CE-BBB9-42FF-BC94-4359D9104B38}" srcOrd="0" destOrd="0" presId="urn:microsoft.com/office/officeart/2018/5/layout/IconCircleLabelList"/>
    <dgm:cxn modelId="{068EEEFD-273F-4198-BEFF-E9CF357A0693}" type="presParOf" srcId="{6923C2AE-9B58-4D5A-BAD3-7310CA929659}" destId="{18F85ABD-C32E-480C-9045-EAE436D8DB64}" srcOrd="1" destOrd="0" presId="urn:microsoft.com/office/officeart/2018/5/layout/IconCircleLabelList"/>
    <dgm:cxn modelId="{60013276-A19B-48A6-BA8A-9637EBCCD9CC}" type="presParOf" srcId="{6923C2AE-9B58-4D5A-BAD3-7310CA929659}" destId="{B22F91E5-B554-47CC-99F0-E719722DD5EE}" srcOrd="2" destOrd="0" presId="urn:microsoft.com/office/officeart/2018/5/layout/IconCircleLabelList"/>
    <dgm:cxn modelId="{C88BE1A4-3A26-4788-AF5E-A705A187F354}" type="presParOf" srcId="{6923C2AE-9B58-4D5A-BAD3-7310CA929659}" destId="{FE2004C4-88D6-429F-8740-D4C714404FA7}" srcOrd="3" destOrd="0" presId="urn:microsoft.com/office/officeart/2018/5/layout/IconCircleLabel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738F43-083D-4096-A9A0-B13AC88258A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7E1D81D-B968-4629-93E1-2E7322692703}">
      <dgm:prSet/>
      <dgm:spPr/>
      <dgm:t>
        <a:bodyPr/>
        <a:lstStyle/>
        <a:p>
          <a:pPr>
            <a:defRPr cap="all"/>
          </a:pPr>
          <a:r>
            <a:rPr lang="de-DE"/>
            <a:t>Endgerät und Internetzugang</a:t>
          </a:r>
          <a:endParaRPr lang="en-US"/>
        </a:p>
      </dgm:t>
    </dgm:pt>
    <dgm:pt modelId="{C9A446B3-E21D-44D0-93E6-56A9E29CDE6E}" type="parTrans" cxnId="{C5D90F7F-2754-45B5-B8D2-EAE11B6B40E0}">
      <dgm:prSet/>
      <dgm:spPr/>
      <dgm:t>
        <a:bodyPr/>
        <a:lstStyle/>
        <a:p>
          <a:endParaRPr lang="en-US"/>
        </a:p>
      </dgm:t>
    </dgm:pt>
    <dgm:pt modelId="{821A32B0-1B83-4205-B4AC-EB5E8E981E3A}" type="sibTrans" cxnId="{C5D90F7F-2754-45B5-B8D2-EAE11B6B40E0}">
      <dgm:prSet/>
      <dgm:spPr/>
      <dgm:t>
        <a:bodyPr/>
        <a:lstStyle/>
        <a:p>
          <a:endParaRPr lang="en-US"/>
        </a:p>
      </dgm:t>
    </dgm:pt>
    <dgm:pt modelId="{15170747-9480-4424-A222-B6F5CE6E5603}">
      <dgm:prSet/>
      <dgm:spPr/>
      <dgm:t>
        <a:bodyPr/>
        <a:lstStyle/>
        <a:p>
          <a:pPr>
            <a:defRPr cap="all"/>
          </a:pPr>
          <a:r>
            <a:rPr lang="de-DE"/>
            <a:t>funktioniert über alle modernen Browser</a:t>
          </a:r>
          <a:endParaRPr lang="en-US"/>
        </a:p>
      </dgm:t>
    </dgm:pt>
    <dgm:pt modelId="{419A1C55-6793-4FB5-A38C-260864761786}" type="parTrans" cxnId="{ADEB8CFC-35DE-4C76-BBE7-BFFD63BDCC88}">
      <dgm:prSet/>
      <dgm:spPr/>
      <dgm:t>
        <a:bodyPr/>
        <a:lstStyle/>
        <a:p>
          <a:endParaRPr lang="en-US"/>
        </a:p>
      </dgm:t>
    </dgm:pt>
    <dgm:pt modelId="{19ABCAE4-8B59-4A06-A3C7-7C0750FC84D3}" type="sibTrans" cxnId="{ADEB8CFC-35DE-4C76-BBE7-BFFD63BDCC88}">
      <dgm:prSet/>
      <dgm:spPr/>
      <dgm:t>
        <a:bodyPr/>
        <a:lstStyle/>
        <a:p>
          <a:endParaRPr lang="en-US"/>
        </a:p>
      </dgm:t>
    </dgm:pt>
    <dgm:pt modelId="{7EA6E6B5-E5E5-4371-9844-5E7D890DC4D8}">
      <dgm:prSet/>
      <dgm:spPr/>
      <dgm:t>
        <a:bodyPr/>
        <a:lstStyle/>
        <a:p>
          <a:pPr>
            <a:defRPr cap="all"/>
          </a:pPr>
          <a:r>
            <a:rPr lang="de-DE"/>
            <a:t>BYOD oder zentrale Organisation</a:t>
          </a:r>
          <a:endParaRPr lang="en-US"/>
        </a:p>
      </dgm:t>
    </dgm:pt>
    <dgm:pt modelId="{AAF000D3-0319-4FFD-88E6-F93AE550ADB1}" type="parTrans" cxnId="{DA418915-F9A8-42ED-90C8-FDD30BF40F33}">
      <dgm:prSet/>
      <dgm:spPr/>
      <dgm:t>
        <a:bodyPr/>
        <a:lstStyle/>
        <a:p>
          <a:endParaRPr lang="en-US"/>
        </a:p>
      </dgm:t>
    </dgm:pt>
    <dgm:pt modelId="{DFF34DFD-0BDF-4933-A458-F8E51472C172}" type="sibTrans" cxnId="{DA418915-F9A8-42ED-90C8-FDD30BF40F33}">
      <dgm:prSet/>
      <dgm:spPr/>
      <dgm:t>
        <a:bodyPr/>
        <a:lstStyle/>
        <a:p>
          <a:endParaRPr lang="en-US"/>
        </a:p>
      </dgm:t>
    </dgm:pt>
    <dgm:pt modelId="{05E889A2-DC81-4A01-B8FE-EE93F79E3826}">
      <dgm:prSet/>
      <dgm:spPr/>
      <dgm:t>
        <a:bodyPr/>
        <a:lstStyle/>
        <a:p>
          <a:pPr>
            <a:defRPr cap="all"/>
          </a:pPr>
          <a:r>
            <a:rPr lang="de-DE"/>
            <a:t>mobile Nutzung möglich</a:t>
          </a:r>
          <a:endParaRPr lang="en-US"/>
        </a:p>
      </dgm:t>
    </dgm:pt>
    <dgm:pt modelId="{0AA0F904-0994-466A-A1A7-2F9B8DC70C76}" type="parTrans" cxnId="{F213B542-9380-4818-8B37-4D3193367814}">
      <dgm:prSet/>
      <dgm:spPr/>
      <dgm:t>
        <a:bodyPr/>
        <a:lstStyle/>
        <a:p>
          <a:endParaRPr lang="en-US"/>
        </a:p>
      </dgm:t>
    </dgm:pt>
    <dgm:pt modelId="{015B7BF5-343A-49E7-870C-BD6101B3647D}" type="sibTrans" cxnId="{F213B542-9380-4818-8B37-4D3193367814}">
      <dgm:prSet/>
      <dgm:spPr/>
      <dgm:t>
        <a:bodyPr/>
        <a:lstStyle/>
        <a:p>
          <a:endParaRPr lang="en-US"/>
        </a:p>
      </dgm:t>
    </dgm:pt>
    <dgm:pt modelId="{09BB8FCB-1C3A-496A-9BA1-55ACF9D299EF}">
      <dgm:prSet/>
      <dgm:spPr/>
      <dgm:t>
        <a:bodyPr/>
        <a:lstStyle/>
        <a:p>
          <a:pPr>
            <a:defRPr cap="all"/>
          </a:pPr>
          <a:r>
            <a:rPr lang="de-DE"/>
            <a:t>Ggf.: Kamera und Mikrofon empfohlen</a:t>
          </a:r>
          <a:endParaRPr lang="en-US"/>
        </a:p>
      </dgm:t>
    </dgm:pt>
    <dgm:pt modelId="{40F7F999-8367-417F-A61A-5086DCC075CF}" type="parTrans" cxnId="{E222D973-8540-4361-A5F1-751507D3DEAA}">
      <dgm:prSet/>
      <dgm:spPr/>
      <dgm:t>
        <a:bodyPr/>
        <a:lstStyle/>
        <a:p>
          <a:endParaRPr lang="en-US"/>
        </a:p>
      </dgm:t>
    </dgm:pt>
    <dgm:pt modelId="{6EFCC7D7-1EFB-49E8-9D20-20A7D6244600}" type="sibTrans" cxnId="{E222D973-8540-4361-A5F1-751507D3DEAA}">
      <dgm:prSet/>
      <dgm:spPr/>
      <dgm:t>
        <a:bodyPr/>
        <a:lstStyle/>
        <a:p>
          <a:endParaRPr lang="en-US"/>
        </a:p>
      </dgm:t>
    </dgm:pt>
    <dgm:pt modelId="{1B145D09-F0C6-49DE-BC0B-92373B2CA8F6}" type="pres">
      <dgm:prSet presAssocID="{24738F43-083D-4096-A9A0-B13AC88258A2}" presName="root" presStyleCnt="0">
        <dgm:presLayoutVars>
          <dgm:dir/>
          <dgm:resizeHandles val="exact"/>
        </dgm:presLayoutVars>
      </dgm:prSet>
      <dgm:spPr/>
      <dgm:t>
        <a:bodyPr/>
        <a:lstStyle/>
        <a:p>
          <a:endParaRPr lang="de-DE"/>
        </a:p>
      </dgm:t>
    </dgm:pt>
    <dgm:pt modelId="{CED6DE04-4AE5-4942-B890-065F578CA044}" type="pres">
      <dgm:prSet presAssocID="{E7E1D81D-B968-4629-93E1-2E7322692703}" presName="compNode" presStyleCnt="0"/>
      <dgm:spPr/>
    </dgm:pt>
    <dgm:pt modelId="{2555E474-C562-4443-8DDB-38E168042D3C}" type="pres">
      <dgm:prSet presAssocID="{E7E1D81D-B968-4629-93E1-2E7322692703}" presName="iconBgRect" presStyleLbl="bgShp" presStyleIdx="0" presStyleCnt="5"/>
      <dgm:spPr>
        <a:prstGeom prst="round2DiagRect">
          <a:avLst>
            <a:gd name="adj1" fmla="val 29727"/>
            <a:gd name="adj2" fmla="val 0"/>
          </a:avLst>
        </a:prstGeom>
      </dgm:spPr>
    </dgm:pt>
    <dgm:pt modelId="{F53E7C46-C9F6-43E2-9B57-64947A48026E}" type="pres">
      <dgm:prSet presAssocID="{E7E1D81D-B968-4629-93E1-2E7322692703}" presName="iconRect" presStyleLbl="node1" presStyleIdx="0" presStyleCnt="5"/>
      <dgm:spPr>
        <a:blipFill>
          <a:blip xmlns:r="http://schemas.openxmlformats.org/officeDocument/2006/relationships" r:embed="rId1">
            <a:extLst>
              <a:ext uri="{28A0092B-C50C-407E-A947-70E740481C1C}">
                <a14:useLocalDpi xmlns="" xmlns:a14="http://schemas.microsoft.com/office/drawing/2010/main"/>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Computer"/>
        </a:ext>
      </dgm:extLst>
    </dgm:pt>
    <dgm:pt modelId="{B1E47CBC-8CE4-43AC-A9CF-D077DE2D88EB}" type="pres">
      <dgm:prSet presAssocID="{E7E1D81D-B968-4629-93E1-2E7322692703}" presName="spaceRect" presStyleCnt="0"/>
      <dgm:spPr/>
    </dgm:pt>
    <dgm:pt modelId="{55CAE47D-7E51-4C1B-91B2-F7806CAE3153}" type="pres">
      <dgm:prSet presAssocID="{E7E1D81D-B968-4629-93E1-2E7322692703}" presName="textRect" presStyleLbl="revTx" presStyleIdx="0" presStyleCnt="5">
        <dgm:presLayoutVars>
          <dgm:chMax val="1"/>
          <dgm:chPref val="1"/>
        </dgm:presLayoutVars>
      </dgm:prSet>
      <dgm:spPr/>
      <dgm:t>
        <a:bodyPr/>
        <a:lstStyle/>
        <a:p>
          <a:endParaRPr lang="de-DE"/>
        </a:p>
      </dgm:t>
    </dgm:pt>
    <dgm:pt modelId="{75E3CFC5-F945-4A26-8EED-979FADE56788}" type="pres">
      <dgm:prSet presAssocID="{821A32B0-1B83-4205-B4AC-EB5E8E981E3A}" presName="sibTrans" presStyleCnt="0"/>
      <dgm:spPr/>
    </dgm:pt>
    <dgm:pt modelId="{215CBD62-C579-42ED-8B20-BA9704519382}" type="pres">
      <dgm:prSet presAssocID="{15170747-9480-4424-A222-B6F5CE6E5603}" presName="compNode" presStyleCnt="0"/>
      <dgm:spPr/>
    </dgm:pt>
    <dgm:pt modelId="{47A1BA38-B469-45BD-8E53-1C71A5A9249D}" type="pres">
      <dgm:prSet presAssocID="{15170747-9480-4424-A222-B6F5CE6E5603}" presName="iconBgRect" presStyleLbl="bgShp" presStyleIdx="1" presStyleCnt="5"/>
      <dgm:spPr>
        <a:prstGeom prst="round2DiagRect">
          <a:avLst>
            <a:gd name="adj1" fmla="val 29727"/>
            <a:gd name="adj2" fmla="val 0"/>
          </a:avLst>
        </a:prstGeom>
      </dgm:spPr>
    </dgm:pt>
    <dgm:pt modelId="{A454C829-8122-4FD5-B010-422C8CD560CD}" type="pres">
      <dgm:prSet presAssocID="{15170747-9480-4424-A222-B6F5CE6E5603}" presName="iconRect" presStyleLbl="node1" presStyleIdx="1" presStyleCnt="5"/>
      <dgm:spPr>
        <a:blipFill>
          <a:blip xmlns:r="http://schemas.openxmlformats.org/officeDocument/2006/relationships" r:embed="rId3">
            <a:extLst>
              <a:ext uri="{28A0092B-C50C-407E-A947-70E740481C1C}">
                <a14:useLocalDpi xmlns="" xmlns:a14="http://schemas.microsoft.com/office/drawing/2010/main"/>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Monitor"/>
        </a:ext>
      </dgm:extLst>
    </dgm:pt>
    <dgm:pt modelId="{2B641669-B207-4B71-96DC-231DD69DB2FD}" type="pres">
      <dgm:prSet presAssocID="{15170747-9480-4424-A222-B6F5CE6E5603}" presName="spaceRect" presStyleCnt="0"/>
      <dgm:spPr/>
    </dgm:pt>
    <dgm:pt modelId="{0F911329-AC62-453E-98A2-269D9577ED0B}" type="pres">
      <dgm:prSet presAssocID="{15170747-9480-4424-A222-B6F5CE6E5603}" presName="textRect" presStyleLbl="revTx" presStyleIdx="1" presStyleCnt="5">
        <dgm:presLayoutVars>
          <dgm:chMax val="1"/>
          <dgm:chPref val="1"/>
        </dgm:presLayoutVars>
      </dgm:prSet>
      <dgm:spPr/>
      <dgm:t>
        <a:bodyPr/>
        <a:lstStyle/>
        <a:p>
          <a:endParaRPr lang="de-DE"/>
        </a:p>
      </dgm:t>
    </dgm:pt>
    <dgm:pt modelId="{6CA91F3B-0186-47D5-A2F6-90085044944A}" type="pres">
      <dgm:prSet presAssocID="{19ABCAE4-8B59-4A06-A3C7-7C0750FC84D3}" presName="sibTrans" presStyleCnt="0"/>
      <dgm:spPr/>
    </dgm:pt>
    <dgm:pt modelId="{FA5E0A4F-9BB1-42DE-BE93-C5ED6A60CDA0}" type="pres">
      <dgm:prSet presAssocID="{7EA6E6B5-E5E5-4371-9844-5E7D890DC4D8}" presName="compNode" presStyleCnt="0"/>
      <dgm:spPr/>
    </dgm:pt>
    <dgm:pt modelId="{D6F5BA69-4130-4A85-A19F-CCE9B63E7908}" type="pres">
      <dgm:prSet presAssocID="{7EA6E6B5-E5E5-4371-9844-5E7D890DC4D8}" presName="iconBgRect" presStyleLbl="bgShp" presStyleIdx="2" presStyleCnt="5"/>
      <dgm:spPr>
        <a:prstGeom prst="round2DiagRect">
          <a:avLst>
            <a:gd name="adj1" fmla="val 29727"/>
            <a:gd name="adj2" fmla="val 0"/>
          </a:avLst>
        </a:prstGeom>
      </dgm:spPr>
    </dgm:pt>
    <dgm:pt modelId="{D3883D48-5CC8-4ED8-85CD-8BE0B36101C5}" type="pres">
      <dgm:prSet presAssocID="{7EA6E6B5-E5E5-4371-9844-5E7D890DC4D8}" presName="iconRect" presStyleLbl="node1" presStyleIdx="2" presStyleCnt="5"/>
      <dgm:spPr>
        <a:blipFill>
          <a:blip xmlns:r="http://schemas.openxmlformats.org/officeDocument/2006/relationships" r:embed="rId5">
            <a:extLst>
              <a:ext uri="{28A0092B-C50C-407E-A947-70E740481C1C}">
                <a14:useLocalDpi xmlns="" xmlns:a14="http://schemas.microsoft.com/office/drawing/2010/main"/>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Hierarchie"/>
        </a:ext>
      </dgm:extLst>
    </dgm:pt>
    <dgm:pt modelId="{5F0B233D-3956-468B-9F87-1E5353397375}" type="pres">
      <dgm:prSet presAssocID="{7EA6E6B5-E5E5-4371-9844-5E7D890DC4D8}" presName="spaceRect" presStyleCnt="0"/>
      <dgm:spPr/>
    </dgm:pt>
    <dgm:pt modelId="{424FB09A-F53F-4993-AB54-80BFDE362EAE}" type="pres">
      <dgm:prSet presAssocID="{7EA6E6B5-E5E5-4371-9844-5E7D890DC4D8}" presName="textRect" presStyleLbl="revTx" presStyleIdx="2" presStyleCnt="5">
        <dgm:presLayoutVars>
          <dgm:chMax val="1"/>
          <dgm:chPref val="1"/>
        </dgm:presLayoutVars>
      </dgm:prSet>
      <dgm:spPr/>
      <dgm:t>
        <a:bodyPr/>
        <a:lstStyle/>
        <a:p>
          <a:endParaRPr lang="de-DE"/>
        </a:p>
      </dgm:t>
    </dgm:pt>
    <dgm:pt modelId="{2478431B-CCAA-4001-9BF9-B3C1EE2F2979}" type="pres">
      <dgm:prSet presAssocID="{DFF34DFD-0BDF-4933-A458-F8E51472C172}" presName="sibTrans" presStyleCnt="0"/>
      <dgm:spPr/>
    </dgm:pt>
    <dgm:pt modelId="{2E4CAF6B-135C-415E-988D-AE8A4E50F922}" type="pres">
      <dgm:prSet presAssocID="{05E889A2-DC81-4A01-B8FE-EE93F79E3826}" presName="compNode" presStyleCnt="0"/>
      <dgm:spPr/>
    </dgm:pt>
    <dgm:pt modelId="{43CCA6FB-8020-46EC-8628-5D30350AA574}" type="pres">
      <dgm:prSet presAssocID="{05E889A2-DC81-4A01-B8FE-EE93F79E3826}" presName="iconBgRect" presStyleLbl="bgShp" presStyleIdx="3" presStyleCnt="5"/>
      <dgm:spPr>
        <a:prstGeom prst="round2DiagRect">
          <a:avLst>
            <a:gd name="adj1" fmla="val 29727"/>
            <a:gd name="adj2" fmla="val 0"/>
          </a:avLst>
        </a:prstGeom>
      </dgm:spPr>
    </dgm:pt>
    <dgm:pt modelId="{B743EC19-EE50-46D8-826F-DE77154A7683}" type="pres">
      <dgm:prSet presAssocID="{05E889A2-DC81-4A01-B8FE-EE93F79E3826}" presName="iconRect" presStyleLbl="node1" presStyleIdx="3" presStyleCnt="5"/>
      <dgm:spPr>
        <a:blipFill>
          <a:blip xmlns:r="http://schemas.openxmlformats.org/officeDocument/2006/relationships" r:embed="rId7">
            <a:extLst>
              <a:ext uri="{28A0092B-C50C-407E-A947-70E740481C1C}">
                <a14:useLocalDpi xmlns="" xmlns:a14="http://schemas.microsoft.com/office/drawing/2010/main"/>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Smart Phone"/>
        </a:ext>
      </dgm:extLst>
    </dgm:pt>
    <dgm:pt modelId="{9D063017-356F-4429-BBB1-3C7FEFCD2ED8}" type="pres">
      <dgm:prSet presAssocID="{05E889A2-DC81-4A01-B8FE-EE93F79E3826}" presName="spaceRect" presStyleCnt="0"/>
      <dgm:spPr/>
    </dgm:pt>
    <dgm:pt modelId="{0F06959C-613E-4B2E-AD7E-64054C30F7A9}" type="pres">
      <dgm:prSet presAssocID="{05E889A2-DC81-4A01-B8FE-EE93F79E3826}" presName="textRect" presStyleLbl="revTx" presStyleIdx="3" presStyleCnt="5">
        <dgm:presLayoutVars>
          <dgm:chMax val="1"/>
          <dgm:chPref val="1"/>
        </dgm:presLayoutVars>
      </dgm:prSet>
      <dgm:spPr/>
      <dgm:t>
        <a:bodyPr/>
        <a:lstStyle/>
        <a:p>
          <a:endParaRPr lang="de-DE"/>
        </a:p>
      </dgm:t>
    </dgm:pt>
    <dgm:pt modelId="{8F071511-5BE7-4FD5-9ED6-30BA48D8BFC4}" type="pres">
      <dgm:prSet presAssocID="{015B7BF5-343A-49E7-870C-BD6101B3647D}" presName="sibTrans" presStyleCnt="0"/>
      <dgm:spPr/>
    </dgm:pt>
    <dgm:pt modelId="{68FB7471-F3E9-4139-B46A-8B1F6F2357B8}" type="pres">
      <dgm:prSet presAssocID="{09BB8FCB-1C3A-496A-9BA1-55ACF9D299EF}" presName="compNode" presStyleCnt="0"/>
      <dgm:spPr/>
    </dgm:pt>
    <dgm:pt modelId="{9B8CF42C-24FB-4EEB-99BD-08BD14F224F7}" type="pres">
      <dgm:prSet presAssocID="{09BB8FCB-1C3A-496A-9BA1-55ACF9D299EF}" presName="iconBgRect" presStyleLbl="bgShp" presStyleIdx="4" presStyleCnt="5"/>
      <dgm:spPr>
        <a:prstGeom prst="round2DiagRect">
          <a:avLst>
            <a:gd name="adj1" fmla="val 29727"/>
            <a:gd name="adj2" fmla="val 0"/>
          </a:avLst>
        </a:prstGeom>
      </dgm:spPr>
    </dgm:pt>
    <dgm:pt modelId="{DD1A5B3D-7459-4C1F-9513-9B1B2518740A}" type="pres">
      <dgm:prSet presAssocID="{09BB8FCB-1C3A-496A-9BA1-55ACF9D299EF}" presName="iconRect" presStyleLbl="node1" presStyleIdx="4" presStyleCnt="5"/>
      <dgm:spPr>
        <a:blipFill>
          <a:blip xmlns:r="http://schemas.openxmlformats.org/officeDocument/2006/relationships" r:embed="rId9">
            <a:extLst>
              <a:ext uri="{28A0092B-C50C-407E-A947-70E740481C1C}">
                <a14:useLocalDpi xmlns="" xmlns:a14="http://schemas.microsoft.com/office/drawing/2010/main"/>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Web cam"/>
        </a:ext>
      </dgm:extLst>
    </dgm:pt>
    <dgm:pt modelId="{7485FE8C-7C3E-4380-9266-8A4E0909CC34}" type="pres">
      <dgm:prSet presAssocID="{09BB8FCB-1C3A-496A-9BA1-55ACF9D299EF}" presName="spaceRect" presStyleCnt="0"/>
      <dgm:spPr/>
    </dgm:pt>
    <dgm:pt modelId="{EE240B2C-0783-4A16-9172-46190EF7551C}" type="pres">
      <dgm:prSet presAssocID="{09BB8FCB-1C3A-496A-9BA1-55ACF9D299EF}" presName="textRect" presStyleLbl="revTx" presStyleIdx="4" presStyleCnt="5">
        <dgm:presLayoutVars>
          <dgm:chMax val="1"/>
          <dgm:chPref val="1"/>
        </dgm:presLayoutVars>
      </dgm:prSet>
      <dgm:spPr/>
      <dgm:t>
        <a:bodyPr/>
        <a:lstStyle/>
        <a:p>
          <a:endParaRPr lang="de-DE"/>
        </a:p>
      </dgm:t>
    </dgm:pt>
  </dgm:ptLst>
  <dgm:cxnLst>
    <dgm:cxn modelId="{D9550D58-0F10-4223-970D-2107B429B535}" type="presOf" srcId="{24738F43-083D-4096-A9A0-B13AC88258A2}" destId="{1B145D09-F0C6-49DE-BC0B-92373B2CA8F6}" srcOrd="0" destOrd="0" presId="urn:microsoft.com/office/officeart/2018/5/layout/IconLeafLabelList"/>
    <dgm:cxn modelId="{1B60C1BB-CE5C-4989-8F04-76BB90551224}" type="presOf" srcId="{E7E1D81D-B968-4629-93E1-2E7322692703}" destId="{55CAE47D-7E51-4C1B-91B2-F7806CAE3153}" srcOrd="0" destOrd="0" presId="urn:microsoft.com/office/officeart/2018/5/layout/IconLeafLabelList"/>
    <dgm:cxn modelId="{F213B542-9380-4818-8B37-4D3193367814}" srcId="{24738F43-083D-4096-A9A0-B13AC88258A2}" destId="{05E889A2-DC81-4A01-B8FE-EE93F79E3826}" srcOrd="3" destOrd="0" parTransId="{0AA0F904-0994-466A-A1A7-2F9B8DC70C76}" sibTransId="{015B7BF5-343A-49E7-870C-BD6101B3647D}"/>
    <dgm:cxn modelId="{DD0DC53F-BCFA-43A9-B4B1-CDD09B9DC103}" type="presOf" srcId="{05E889A2-DC81-4A01-B8FE-EE93F79E3826}" destId="{0F06959C-613E-4B2E-AD7E-64054C30F7A9}" srcOrd="0" destOrd="0" presId="urn:microsoft.com/office/officeart/2018/5/layout/IconLeafLabelList"/>
    <dgm:cxn modelId="{DA418915-F9A8-42ED-90C8-FDD30BF40F33}" srcId="{24738F43-083D-4096-A9A0-B13AC88258A2}" destId="{7EA6E6B5-E5E5-4371-9844-5E7D890DC4D8}" srcOrd="2" destOrd="0" parTransId="{AAF000D3-0319-4FFD-88E6-F93AE550ADB1}" sibTransId="{DFF34DFD-0BDF-4933-A458-F8E51472C172}"/>
    <dgm:cxn modelId="{6FDEB30A-1720-47D9-A274-E98EFDACDA2B}" type="presOf" srcId="{15170747-9480-4424-A222-B6F5CE6E5603}" destId="{0F911329-AC62-453E-98A2-269D9577ED0B}" srcOrd="0" destOrd="0" presId="urn:microsoft.com/office/officeart/2018/5/layout/IconLeafLabelList"/>
    <dgm:cxn modelId="{C5F3145E-35C3-4AA7-B3CB-8A352A1B2676}" type="presOf" srcId="{7EA6E6B5-E5E5-4371-9844-5E7D890DC4D8}" destId="{424FB09A-F53F-4993-AB54-80BFDE362EAE}" srcOrd="0" destOrd="0" presId="urn:microsoft.com/office/officeart/2018/5/layout/IconLeafLabelList"/>
    <dgm:cxn modelId="{E222D973-8540-4361-A5F1-751507D3DEAA}" srcId="{24738F43-083D-4096-A9A0-B13AC88258A2}" destId="{09BB8FCB-1C3A-496A-9BA1-55ACF9D299EF}" srcOrd="4" destOrd="0" parTransId="{40F7F999-8367-417F-A61A-5086DCC075CF}" sibTransId="{6EFCC7D7-1EFB-49E8-9D20-20A7D6244600}"/>
    <dgm:cxn modelId="{6C648B26-378D-46E4-9C4B-97E477D81FA0}" type="presOf" srcId="{09BB8FCB-1C3A-496A-9BA1-55ACF9D299EF}" destId="{EE240B2C-0783-4A16-9172-46190EF7551C}" srcOrd="0" destOrd="0" presId="urn:microsoft.com/office/officeart/2018/5/layout/IconLeafLabelList"/>
    <dgm:cxn modelId="{C5D90F7F-2754-45B5-B8D2-EAE11B6B40E0}" srcId="{24738F43-083D-4096-A9A0-B13AC88258A2}" destId="{E7E1D81D-B968-4629-93E1-2E7322692703}" srcOrd="0" destOrd="0" parTransId="{C9A446B3-E21D-44D0-93E6-56A9E29CDE6E}" sibTransId="{821A32B0-1B83-4205-B4AC-EB5E8E981E3A}"/>
    <dgm:cxn modelId="{ADEB8CFC-35DE-4C76-BBE7-BFFD63BDCC88}" srcId="{24738F43-083D-4096-A9A0-B13AC88258A2}" destId="{15170747-9480-4424-A222-B6F5CE6E5603}" srcOrd="1" destOrd="0" parTransId="{419A1C55-6793-4FB5-A38C-260864761786}" sibTransId="{19ABCAE4-8B59-4A06-A3C7-7C0750FC84D3}"/>
    <dgm:cxn modelId="{914608E0-1AC4-4485-A4E7-0787E646DAB4}" type="presParOf" srcId="{1B145D09-F0C6-49DE-BC0B-92373B2CA8F6}" destId="{CED6DE04-4AE5-4942-B890-065F578CA044}" srcOrd="0" destOrd="0" presId="urn:microsoft.com/office/officeart/2018/5/layout/IconLeafLabelList"/>
    <dgm:cxn modelId="{7AF48562-1285-4000-99CE-FB4770B81F20}" type="presParOf" srcId="{CED6DE04-4AE5-4942-B890-065F578CA044}" destId="{2555E474-C562-4443-8DDB-38E168042D3C}" srcOrd="0" destOrd="0" presId="urn:microsoft.com/office/officeart/2018/5/layout/IconLeafLabelList"/>
    <dgm:cxn modelId="{BFA63131-C9DA-48A3-BF0F-740F5085AA35}" type="presParOf" srcId="{CED6DE04-4AE5-4942-B890-065F578CA044}" destId="{F53E7C46-C9F6-43E2-9B57-64947A48026E}" srcOrd="1" destOrd="0" presId="urn:microsoft.com/office/officeart/2018/5/layout/IconLeafLabelList"/>
    <dgm:cxn modelId="{BAA0835D-D94F-46A3-A69D-4003FAB37FF9}" type="presParOf" srcId="{CED6DE04-4AE5-4942-B890-065F578CA044}" destId="{B1E47CBC-8CE4-43AC-A9CF-D077DE2D88EB}" srcOrd="2" destOrd="0" presId="urn:microsoft.com/office/officeart/2018/5/layout/IconLeafLabelList"/>
    <dgm:cxn modelId="{029CF506-A110-47FA-84CA-BA05E40773A5}" type="presParOf" srcId="{CED6DE04-4AE5-4942-B890-065F578CA044}" destId="{55CAE47D-7E51-4C1B-91B2-F7806CAE3153}" srcOrd="3" destOrd="0" presId="urn:microsoft.com/office/officeart/2018/5/layout/IconLeafLabelList"/>
    <dgm:cxn modelId="{80B7598C-4436-4F09-9A04-735CCE6F0FBA}" type="presParOf" srcId="{1B145D09-F0C6-49DE-BC0B-92373B2CA8F6}" destId="{75E3CFC5-F945-4A26-8EED-979FADE56788}" srcOrd="1" destOrd="0" presId="urn:microsoft.com/office/officeart/2018/5/layout/IconLeafLabelList"/>
    <dgm:cxn modelId="{6F7F6EBA-4071-431F-820B-4F18CCFCF7A1}" type="presParOf" srcId="{1B145D09-F0C6-49DE-BC0B-92373B2CA8F6}" destId="{215CBD62-C579-42ED-8B20-BA9704519382}" srcOrd="2" destOrd="0" presId="urn:microsoft.com/office/officeart/2018/5/layout/IconLeafLabelList"/>
    <dgm:cxn modelId="{C2B6D322-6945-4073-810C-599C4BCE0BF0}" type="presParOf" srcId="{215CBD62-C579-42ED-8B20-BA9704519382}" destId="{47A1BA38-B469-45BD-8E53-1C71A5A9249D}" srcOrd="0" destOrd="0" presId="urn:microsoft.com/office/officeart/2018/5/layout/IconLeafLabelList"/>
    <dgm:cxn modelId="{A46D6F08-2620-4328-A845-4A26A4AC0878}" type="presParOf" srcId="{215CBD62-C579-42ED-8B20-BA9704519382}" destId="{A454C829-8122-4FD5-B010-422C8CD560CD}" srcOrd="1" destOrd="0" presId="urn:microsoft.com/office/officeart/2018/5/layout/IconLeafLabelList"/>
    <dgm:cxn modelId="{F14F0088-3BF7-41FB-A5DC-280844FCAED9}" type="presParOf" srcId="{215CBD62-C579-42ED-8B20-BA9704519382}" destId="{2B641669-B207-4B71-96DC-231DD69DB2FD}" srcOrd="2" destOrd="0" presId="urn:microsoft.com/office/officeart/2018/5/layout/IconLeafLabelList"/>
    <dgm:cxn modelId="{03A4CD56-ECF9-4CA6-A526-466BEB640B31}" type="presParOf" srcId="{215CBD62-C579-42ED-8B20-BA9704519382}" destId="{0F911329-AC62-453E-98A2-269D9577ED0B}" srcOrd="3" destOrd="0" presId="urn:microsoft.com/office/officeart/2018/5/layout/IconLeafLabelList"/>
    <dgm:cxn modelId="{2939F5A4-A2D3-402A-9959-0A8BAC2D95F0}" type="presParOf" srcId="{1B145D09-F0C6-49DE-BC0B-92373B2CA8F6}" destId="{6CA91F3B-0186-47D5-A2F6-90085044944A}" srcOrd="3" destOrd="0" presId="urn:microsoft.com/office/officeart/2018/5/layout/IconLeafLabelList"/>
    <dgm:cxn modelId="{CC06E9FC-8202-45C1-8F14-2CD3CC4CCA68}" type="presParOf" srcId="{1B145D09-F0C6-49DE-BC0B-92373B2CA8F6}" destId="{FA5E0A4F-9BB1-42DE-BE93-C5ED6A60CDA0}" srcOrd="4" destOrd="0" presId="urn:microsoft.com/office/officeart/2018/5/layout/IconLeafLabelList"/>
    <dgm:cxn modelId="{083567AE-6D8F-4E60-B391-35A77EDB6444}" type="presParOf" srcId="{FA5E0A4F-9BB1-42DE-BE93-C5ED6A60CDA0}" destId="{D6F5BA69-4130-4A85-A19F-CCE9B63E7908}" srcOrd="0" destOrd="0" presId="urn:microsoft.com/office/officeart/2018/5/layout/IconLeafLabelList"/>
    <dgm:cxn modelId="{27BE5D2F-3391-48EF-8C94-2EC69DD6C444}" type="presParOf" srcId="{FA5E0A4F-9BB1-42DE-BE93-C5ED6A60CDA0}" destId="{D3883D48-5CC8-4ED8-85CD-8BE0B36101C5}" srcOrd="1" destOrd="0" presId="urn:microsoft.com/office/officeart/2018/5/layout/IconLeafLabelList"/>
    <dgm:cxn modelId="{EA9CCF0A-499A-4D27-8CB6-0FB8E9D61F45}" type="presParOf" srcId="{FA5E0A4F-9BB1-42DE-BE93-C5ED6A60CDA0}" destId="{5F0B233D-3956-468B-9F87-1E5353397375}" srcOrd="2" destOrd="0" presId="urn:microsoft.com/office/officeart/2018/5/layout/IconLeafLabelList"/>
    <dgm:cxn modelId="{A15F8331-44AD-44F5-8763-485751149DFD}" type="presParOf" srcId="{FA5E0A4F-9BB1-42DE-BE93-C5ED6A60CDA0}" destId="{424FB09A-F53F-4993-AB54-80BFDE362EAE}" srcOrd="3" destOrd="0" presId="urn:microsoft.com/office/officeart/2018/5/layout/IconLeafLabelList"/>
    <dgm:cxn modelId="{843D5318-DD15-4687-910E-A815FA257F3E}" type="presParOf" srcId="{1B145D09-F0C6-49DE-BC0B-92373B2CA8F6}" destId="{2478431B-CCAA-4001-9BF9-B3C1EE2F2979}" srcOrd="5" destOrd="0" presId="urn:microsoft.com/office/officeart/2018/5/layout/IconLeafLabelList"/>
    <dgm:cxn modelId="{32453F26-8EB5-4B06-AD18-89128BE29FF6}" type="presParOf" srcId="{1B145D09-F0C6-49DE-BC0B-92373B2CA8F6}" destId="{2E4CAF6B-135C-415E-988D-AE8A4E50F922}" srcOrd="6" destOrd="0" presId="urn:microsoft.com/office/officeart/2018/5/layout/IconLeafLabelList"/>
    <dgm:cxn modelId="{C51CE33B-C887-4301-A19C-E09D1EAD94E9}" type="presParOf" srcId="{2E4CAF6B-135C-415E-988D-AE8A4E50F922}" destId="{43CCA6FB-8020-46EC-8628-5D30350AA574}" srcOrd="0" destOrd="0" presId="urn:microsoft.com/office/officeart/2018/5/layout/IconLeafLabelList"/>
    <dgm:cxn modelId="{E69AB822-72AF-4054-A793-BED25072BE86}" type="presParOf" srcId="{2E4CAF6B-135C-415E-988D-AE8A4E50F922}" destId="{B743EC19-EE50-46D8-826F-DE77154A7683}" srcOrd="1" destOrd="0" presId="urn:microsoft.com/office/officeart/2018/5/layout/IconLeafLabelList"/>
    <dgm:cxn modelId="{4C08FF25-EAB2-42A8-B820-E68CB961A3BD}" type="presParOf" srcId="{2E4CAF6B-135C-415E-988D-AE8A4E50F922}" destId="{9D063017-356F-4429-BBB1-3C7FEFCD2ED8}" srcOrd="2" destOrd="0" presId="urn:microsoft.com/office/officeart/2018/5/layout/IconLeafLabelList"/>
    <dgm:cxn modelId="{89CAA722-C9A1-488C-9CBE-8F066F4796CB}" type="presParOf" srcId="{2E4CAF6B-135C-415E-988D-AE8A4E50F922}" destId="{0F06959C-613E-4B2E-AD7E-64054C30F7A9}" srcOrd="3" destOrd="0" presId="urn:microsoft.com/office/officeart/2018/5/layout/IconLeafLabelList"/>
    <dgm:cxn modelId="{66711593-596C-4615-AD1B-D36FF036C4EF}" type="presParOf" srcId="{1B145D09-F0C6-49DE-BC0B-92373B2CA8F6}" destId="{8F071511-5BE7-4FD5-9ED6-30BA48D8BFC4}" srcOrd="7" destOrd="0" presId="urn:microsoft.com/office/officeart/2018/5/layout/IconLeafLabelList"/>
    <dgm:cxn modelId="{0CCC1A6F-751C-468C-847F-9CB3B3AEFD3D}" type="presParOf" srcId="{1B145D09-F0C6-49DE-BC0B-92373B2CA8F6}" destId="{68FB7471-F3E9-4139-B46A-8B1F6F2357B8}" srcOrd="8" destOrd="0" presId="urn:microsoft.com/office/officeart/2018/5/layout/IconLeafLabelList"/>
    <dgm:cxn modelId="{E34DACE3-69AD-4C03-8AB7-61F07CAA51F6}" type="presParOf" srcId="{68FB7471-F3E9-4139-B46A-8B1F6F2357B8}" destId="{9B8CF42C-24FB-4EEB-99BD-08BD14F224F7}" srcOrd="0" destOrd="0" presId="urn:microsoft.com/office/officeart/2018/5/layout/IconLeafLabelList"/>
    <dgm:cxn modelId="{29E9A3F5-570B-4DAB-9452-A08008454721}" type="presParOf" srcId="{68FB7471-F3E9-4139-B46A-8B1F6F2357B8}" destId="{DD1A5B3D-7459-4C1F-9513-9B1B2518740A}" srcOrd="1" destOrd="0" presId="urn:microsoft.com/office/officeart/2018/5/layout/IconLeafLabelList"/>
    <dgm:cxn modelId="{E67F087B-509B-42AB-92E2-CD3F5A18D6F2}" type="presParOf" srcId="{68FB7471-F3E9-4139-B46A-8B1F6F2357B8}" destId="{7485FE8C-7C3E-4380-9266-8A4E0909CC34}" srcOrd="2" destOrd="0" presId="urn:microsoft.com/office/officeart/2018/5/layout/IconLeafLabelList"/>
    <dgm:cxn modelId="{5537CC66-07D5-4327-9BDA-3B84C01B85EB}" type="presParOf" srcId="{68FB7471-F3E9-4139-B46A-8B1F6F2357B8}" destId="{EE240B2C-0783-4A16-9172-46190EF7551C}" srcOrd="3" destOrd="0" presId="urn:microsoft.com/office/officeart/2018/5/layout/IconLeaf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AE4CEF-D15F-4B73-9CAF-49D09F27EDC5}">
      <dsp:nvSpPr>
        <dsp:cNvPr id="0" name=""/>
        <dsp:cNvSpPr/>
      </dsp:nvSpPr>
      <dsp:spPr>
        <a:xfrm>
          <a:off x="276499" y="1356295"/>
          <a:ext cx="928076" cy="928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1D00A-F1DE-48BF-B312-6A6E595575A9}">
      <dsp:nvSpPr>
        <dsp:cNvPr id="0" name=""/>
        <dsp:cNvSpPr/>
      </dsp:nvSpPr>
      <dsp:spPr>
        <a:xfrm>
          <a:off x="471395" y="1551191"/>
          <a:ext cx="538284" cy="538284"/>
        </a:xfrm>
        <a:prstGeom prst="rect">
          <a:avLst/>
        </a:prstGeom>
        <a:blipFill dpi="0" rotWithShape="1">
          <a:blip xmlns:r="http://schemas.openxmlformats.org/officeDocument/2006/relationships" r:embed="rId1" cstate="screen">
            <a:extLst>
              <a:ext uri="{28A0092B-C50C-407E-A947-70E740481C1C}">
                <a14:useLocalDpi xmlns="" xmlns:a14="http://schemas.microsoft.com/office/drawing/2010/main"/>
              </a:ex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8F58C-3B71-4FD8-B742-001C3270DE39}">
      <dsp:nvSpPr>
        <dsp:cNvPr id="0" name=""/>
        <dsp:cNvSpPr/>
      </dsp:nvSpPr>
      <dsp:spPr>
        <a:xfrm>
          <a:off x="1389514" y="1094874"/>
          <a:ext cx="2187608" cy="145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de-DE" sz="1400" kern="1200" dirty="0"/>
            <a:t>2017:  Transformation von schools500reformation zum „Global </a:t>
          </a:r>
          <a:r>
            <a:rPr lang="de-DE" sz="1400" kern="1200" dirty="0" err="1"/>
            <a:t>Pedagogical</a:t>
          </a:r>
          <a:r>
            <a:rPr lang="de-DE" sz="1400" kern="1200" dirty="0"/>
            <a:t> Network – </a:t>
          </a:r>
          <a:r>
            <a:rPr lang="de-DE" sz="1400" kern="1200" dirty="0" err="1"/>
            <a:t>Joining</a:t>
          </a:r>
          <a:r>
            <a:rPr lang="de-DE" sz="1400" kern="1200" dirty="0"/>
            <a:t> in Reformation“</a:t>
          </a:r>
          <a:endParaRPr lang="en-US" sz="1400" kern="1200" dirty="0"/>
        </a:p>
      </dsp:txBody>
      <dsp:txXfrm>
        <a:off x="1389514" y="1094874"/>
        <a:ext cx="2187608" cy="1450917"/>
      </dsp:txXfrm>
    </dsp:sp>
    <dsp:sp modelId="{550B9065-F97F-430C-92E8-35C7BB7329EC}">
      <dsp:nvSpPr>
        <dsp:cNvPr id="0" name=""/>
        <dsp:cNvSpPr/>
      </dsp:nvSpPr>
      <dsp:spPr>
        <a:xfrm>
          <a:off x="3972232" y="1356295"/>
          <a:ext cx="928076" cy="928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36F84-41ED-497A-9DBD-3F6F17C990F9}">
      <dsp:nvSpPr>
        <dsp:cNvPr id="0" name=""/>
        <dsp:cNvSpPr/>
      </dsp:nvSpPr>
      <dsp:spPr>
        <a:xfrm>
          <a:off x="4167128" y="1551191"/>
          <a:ext cx="538284" cy="538284"/>
        </a:xfrm>
        <a:prstGeom prst="rect">
          <a:avLst/>
        </a:prstGeom>
        <a:blipFill>
          <a:blip xmlns:r="http://schemas.openxmlformats.org/officeDocument/2006/relationships" r:embed="rId3" cstate="screen">
            <a:extLst>
              <a:ext uri="{28A0092B-C50C-407E-A947-70E740481C1C}">
                <a14:useLocalDpi xmlns="" xmlns:a14="http://schemas.microsoft.com/office/drawing/2010/main"/>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FAD13-C138-49B0-8995-B6F977646A18}">
      <dsp:nvSpPr>
        <dsp:cNvPr id="0" name=""/>
        <dsp:cNvSpPr/>
      </dsp:nvSpPr>
      <dsp:spPr>
        <a:xfrm>
          <a:off x="5014172" y="1313640"/>
          <a:ext cx="2462503" cy="92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de-DE" sz="1600" kern="1200" dirty="0"/>
            <a:t>2020: 830+ evangelische Mitgliedsschulen, Hochschulen und Organisationen</a:t>
          </a:r>
          <a:endParaRPr lang="en-US" sz="1600" kern="1200" dirty="0"/>
        </a:p>
      </dsp:txBody>
      <dsp:txXfrm>
        <a:off x="5014172" y="1313640"/>
        <a:ext cx="2462503" cy="928076"/>
      </dsp:txXfrm>
    </dsp:sp>
    <dsp:sp modelId="{ED3EEED0-9BF9-489B-BE9D-2FC9FDF41DB3}">
      <dsp:nvSpPr>
        <dsp:cNvPr id="0" name=""/>
        <dsp:cNvSpPr/>
      </dsp:nvSpPr>
      <dsp:spPr>
        <a:xfrm>
          <a:off x="7805413" y="1356295"/>
          <a:ext cx="928076" cy="928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F4C8A-470A-4B9D-9CD1-B31BEAB3571A}">
      <dsp:nvSpPr>
        <dsp:cNvPr id="0" name=""/>
        <dsp:cNvSpPr/>
      </dsp:nvSpPr>
      <dsp:spPr>
        <a:xfrm>
          <a:off x="8000309" y="1551191"/>
          <a:ext cx="538284" cy="538284"/>
        </a:xfrm>
        <a:prstGeom prst="rect">
          <a:avLst/>
        </a:prstGeom>
        <a:blipFill>
          <a:blip xmlns:r="http://schemas.openxmlformats.org/officeDocument/2006/relationships" r:embed="rId5" cstate="screen">
            <a:extLst>
              <a:ext uri="{28A0092B-C50C-407E-A947-70E740481C1C}">
                <a14:useLocalDpi xmlns="" xmlns:a14="http://schemas.microsoft.com/office/drawing/2010/main"/>
              </a:ex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4F58CB-8885-43FE-90B0-C7405C69BA28}">
      <dsp:nvSpPr>
        <dsp:cNvPr id="0" name=""/>
        <dsp:cNvSpPr/>
      </dsp:nvSpPr>
      <dsp:spPr>
        <a:xfrm>
          <a:off x="8932363" y="1356295"/>
          <a:ext cx="2187608" cy="92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de-DE" sz="1600" kern="1200" dirty="0"/>
            <a:t>Ziel: von- und miteinander lernen, gute Bildung entwickeln und weltweite Solidarität leben</a:t>
          </a:r>
          <a:endParaRPr lang="en-US" sz="1600" kern="1200" dirty="0"/>
        </a:p>
      </dsp:txBody>
      <dsp:txXfrm>
        <a:off x="8932363" y="1356295"/>
        <a:ext cx="2187608" cy="9280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2F51A-8994-43D9-B3EE-3AEEB62F0A48}">
      <dsp:nvSpPr>
        <dsp:cNvPr id="0" name=""/>
        <dsp:cNvSpPr/>
      </dsp:nvSpPr>
      <dsp:spPr>
        <a:xfrm>
          <a:off x="0" y="15888"/>
          <a:ext cx="8301867" cy="927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6EC2560-C86F-48D6-A129-F8D424A447B5}">
      <dsp:nvSpPr>
        <dsp:cNvPr id="0" name=""/>
        <dsp:cNvSpPr/>
      </dsp:nvSpPr>
      <dsp:spPr>
        <a:xfrm>
          <a:off x="280449" y="208994"/>
          <a:ext cx="509907" cy="509907"/>
        </a:xfrm>
        <a:prstGeom prst="rect">
          <a:avLst/>
        </a:prstGeom>
        <a:blipFill>
          <a:blip xmlns:r="http://schemas.openxmlformats.org/officeDocument/2006/relationships" r:embed="rId1" cstate="screen">
            <a:extLst>
              <a:ext uri="{28A0092B-C50C-407E-A947-70E740481C1C}">
                <a14:useLocalDpi xmlns="" xmlns:a14="http://schemas.microsoft.com/office/drawing/2010/main"/>
              </a:ext>
              <a:ext uri="{96DAC541-7B7A-43D3-8B79-37D633B846F1}">
                <asvg:svgBlip xmlns=""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63EAC73-346D-48A4-9073-A700AFC3127B}">
      <dsp:nvSpPr>
        <dsp:cNvPr id="0" name=""/>
        <dsp:cNvSpPr/>
      </dsp:nvSpPr>
      <dsp:spPr>
        <a:xfrm>
          <a:off x="1070806" y="396"/>
          <a:ext cx="7231060" cy="92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9" tIns="98119" rIns="98119" bIns="98119" numCol="1" spcCol="1270" anchor="ctr" anchorCtr="0">
          <a:noAutofit/>
        </a:bodyPr>
        <a:lstStyle/>
        <a:p>
          <a:pPr lvl="0" algn="l" defTabSz="889000">
            <a:lnSpc>
              <a:spcPct val="100000"/>
            </a:lnSpc>
            <a:spcBef>
              <a:spcPct val="0"/>
            </a:spcBef>
            <a:spcAft>
              <a:spcPct val="35000"/>
            </a:spcAft>
          </a:pPr>
          <a:r>
            <a:rPr lang="de-DE" sz="2000" kern="1200" dirty="0" err="1"/>
            <a:t>GPENreformation</a:t>
          </a:r>
          <a:r>
            <a:rPr lang="de-DE" sz="2000" kern="1200" dirty="0"/>
            <a:t> als Forum und Vermittler für globale Kommunikation und Vernetzung</a:t>
          </a:r>
          <a:endParaRPr lang="en-US" sz="2000" kern="1200" dirty="0"/>
        </a:p>
      </dsp:txBody>
      <dsp:txXfrm>
        <a:off x="1070806" y="396"/>
        <a:ext cx="7231060" cy="927105"/>
      </dsp:txXfrm>
    </dsp:sp>
    <dsp:sp modelId="{EB7EC2E0-64CE-42D4-84E1-5E6A134E6637}">
      <dsp:nvSpPr>
        <dsp:cNvPr id="0" name=""/>
        <dsp:cNvSpPr/>
      </dsp:nvSpPr>
      <dsp:spPr>
        <a:xfrm>
          <a:off x="0" y="1159277"/>
          <a:ext cx="8301867" cy="927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6CC77A-0BE2-4129-9A11-3443083D2E3C}">
      <dsp:nvSpPr>
        <dsp:cNvPr id="0" name=""/>
        <dsp:cNvSpPr/>
      </dsp:nvSpPr>
      <dsp:spPr>
        <a:xfrm>
          <a:off x="280449" y="1367876"/>
          <a:ext cx="509907" cy="509907"/>
        </a:xfrm>
        <a:prstGeom prst="rect">
          <a:avLst/>
        </a:prstGeom>
        <a:blipFill>
          <a:blip xmlns:r="http://schemas.openxmlformats.org/officeDocument/2006/relationships" r:embed="rId3" cstate="screen">
            <a:extLst>
              <a:ext uri="{28A0092B-C50C-407E-A947-70E740481C1C}">
                <a14:useLocalDpi xmlns="" xmlns:a14="http://schemas.microsoft.com/office/drawing/2010/main"/>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3D63E70-0C50-4DF2-96AB-DCF971C71A2E}">
      <dsp:nvSpPr>
        <dsp:cNvPr id="0" name=""/>
        <dsp:cNvSpPr/>
      </dsp:nvSpPr>
      <dsp:spPr>
        <a:xfrm>
          <a:off x="1070806" y="1159277"/>
          <a:ext cx="7231060" cy="92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9" tIns="98119" rIns="98119" bIns="98119" numCol="1" spcCol="1270" anchor="ctr" anchorCtr="0">
          <a:noAutofit/>
        </a:bodyPr>
        <a:lstStyle/>
        <a:p>
          <a:pPr lvl="0" algn="l" defTabSz="889000">
            <a:lnSpc>
              <a:spcPct val="100000"/>
            </a:lnSpc>
            <a:spcBef>
              <a:spcPct val="0"/>
            </a:spcBef>
            <a:spcAft>
              <a:spcPct val="35000"/>
            </a:spcAft>
          </a:pPr>
          <a:r>
            <a:rPr lang="de-DE" sz="2000" kern="1200" dirty="0"/>
            <a:t>Digitalisierung als „neue“ Chance für globale Kommunikation und Vernetzung</a:t>
          </a:r>
          <a:endParaRPr lang="en-US" sz="2000" kern="1200" dirty="0"/>
        </a:p>
      </dsp:txBody>
      <dsp:txXfrm>
        <a:off x="1070806" y="1159277"/>
        <a:ext cx="7231060" cy="927105"/>
      </dsp:txXfrm>
    </dsp:sp>
    <dsp:sp modelId="{60EF94CA-CB8F-4253-8313-6A09CCA61E61}">
      <dsp:nvSpPr>
        <dsp:cNvPr id="0" name=""/>
        <dsp:cNvSpPr/>
      </dsp:nvSpPr>
      <dsp:spPr>
        <a:xfrm>
          <a:off x="0" y="2318159"/>
          <a:ext cx="8301867" cy="927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C67E4C9-8FB4-4A84-8650-0716C8575EBE}">
      <dsp:nvSpPr>
        <dsp:cNvPr id="0" name=""/>
        <dsp:cNvSpPr/>
      </dsp:nvSpPr>
      <dsp:spPr>
        <a:xfrm>
          <a:off x="280449" y="2526758"/>
          <a:ext cx="509907" cy="509907"/>
        </a:xfrm>
        <a:prstGeom prst="rect">
          <a:avLst/>
        </a:prstGeom>
        <a:blipFill>
          <a:blip xmlns:r="http://schemas.openxmlformats.org/officeDocument/2006/relationships" r:embed="rId5" cstate="screen">
            <a:extLst>
              <a:ext uri="{28A0092B-C50C-407E-A947-70E740481C1C}">
                <a14:useLocalDpi xmlns="" xmlns:a14="http://schemas.microsoft.com/office/drawing/2010/main"/>
              </a:ext>
              <a:ext uri="{96DAC541-7B7A-43D3-8B79-37D633B846F1}">
                <asvg:svgBlip xmlns=""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4E33388-C2D6-46F3-8478-E75A2CBB580F}">
      <dsp:nvSpPr>
        <dsp:cNvPr id="0" name=""/>
        <dsp:cNvSpPr/>
      </dsp:nvSpPr>
      <dsp:spPr>
        <a:xfrm>
          <a:off x="1070806" y="2318159"/>
          <a:ext cx="7231060" cy="92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9" tIns="98119" rIns="98119" bIns="98119" numCol="1" spcCol="1270" anchor="ctr" anchorCtr="0">
          <a:noAutofit/>
        </a:bodyPr>
        <a:lstStyle/>
        <a:p>
          <a:pPr lvl="0" algn="l" defTabSz="889000">
            <a:lnSpc>
              <a:spcPct val="100000"/>
            </a:lnSpc>
            <a:spcBef>
              <a:spcPct val="0"/>
            </a:spcBef>
            <a:spcAft>
              <a:spcPct val="35000"/>
            </a:spcAft>
          </a:pPr>
          <a:r>
            <a:rPr lang="de-DE" sz="2000" kern="1200" dirty="0"/>
            <a:t>GPENdialogue als digitaler Raum für globale Kommunikation und Vernetzung</a:t>
          </a:r>
          <a:endParaRPr lang="en-US" sz="2000" kern="1200" dirty="0"/>
        </a:p>
      </dsp:txBody>
      <dsp:txXfrm>
        <a:off x="1070806" y="2318159"/>
        <a:ext cx="7231060" cy="9271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2789E8-8ED4-447A-B5CF-7C75DB56D2D6}">
      <dsp:nvSpPr>
        <dsp:cNvPr id="0" name=""/>
        <dsp:cNvSpPr/>
      </dsp:nvSpPr>
      <dsp:spPr>
        <a:xfrm>
          <a:off x="582437" y="167699"/>
          <a:ext cx="1098000" cy="1098000"/>
        </a:xfrm>
        <a:prstGeom prst="ellipse">
          <a:avLst/>
        </a:prstGeom>
        <a:solidFill>
          <a:srgbClr val="DEECCE"/>
        </a:solidFill>
        <a:ln>
          <a:noFill/>
        </a:ln>
        <a:effectLst/>
      </dsp:spPr>
      <dsp:style>
        <a:lnRef idx="0">
          <a:scrgbClr r="0" g="0" b="0"/>
        </a:lnRef>
        <a:fillRef idx="1">
          <a:scrgbClr r="0" g="0" b="0"/>
        </a:fillRef>
        <a:effectRef idx="0">
          <a:scrgbClr r="0" g="0" b="0"/>
        </a:effectRef>
        <a:fontRef idx="minor"/>
      </dsp:style>
    </dsp:sp>
    <dsp:sp modelId="{9A169F13-5EBB-44AB-A94F-EECE3CD4D7D9}">
      <dsp:nvSpPr>
        <dsp:cNvPr id="0" name=""/>
        <dsp:cNvSpPr/>
      </dsp:nvSpPr>
      <dsp:spPr>
        <a:xfrm>
          <a:off x="816437" y="401700"/>
          <a:ext cx="630000" cy="630000"/>
        </a:xfrm>
        <a:prstGeom prst="rect">
          <a:avLst/>
        </a:prstGeom>
        <a:blipFill>
          <a:blip xmlns:r="http://schemas.openxmlformats.org/officeDocument/2006/relationships" r:embed="rId1">
            <a:extLst>
              <a:ext uri="{28A0092B-C50C-407E-A947-70E740481C1C}">
                <a14:useLocalDpi xmlns="" xmlns:a14="http://schemas.microsoft.com/office/drawing/2010/main"/>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511D1-AD90-4808-8740-DB6EF7E19FCA}">
      <dsp:nvSpPr>
        <dsp:cNvPr id="0" name=""/>
        <dsp:cNvSpPr/>
      </dsp:nvSpPr>
      <dsp:spPr>
        <a:xfrm>
          <a:off x="231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de-DE" sz="1200" kern="1200" dirty="0" err="1"/>
            <a:t>Moodle</a:t>
          </a:r>
          <a:r>
            <a:rPr lang="de-DE" sz="1200" kern="1200" dirty="0"/>
            <a:t> als bekannte, flexibel anpassbare Plattform</a:t>
          </a:r>
          <a:endParaRPr lang="en-US" sz="1200" kern="1200" dirty="0"/>
        </a:p>
      </dsp:txBody>
      <dsp:txXfrm>
        <a:off x="231437" y="1607700"/>
        <a:ext cx="1800000" cy="720000"/>
      </dsp:txXfrm>
    </dsp:sp>
    <dsp:sp modelId="{D4B7EAB7-D87D-4BBB-8AE8-F97B16AACD5A}">
      <dsp:nvSpPr>
        <dsp:cNvPr id="0" name=""/>
        <dsp:cNvSpPr/>
      </dsp:nvSpPr>
      <dsp:spPr>
        <a:xfrm>
          <a:off x="2697437" y="16769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FA522-B3C1-4472-A982-BC6F56946F5A}">
      <dsp:nvSpPr>
        <dsp:cNvPr id="0" name=""/>
        <dsp:cNvSpPr/>
      </dsp:nvSpPr>
      <dsp:spPr>
        <a:xfrm>
          <a:off x="2931437" y="401700"/>
          <a:ext cx="630000" cy="630000"/>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DB9CCE-AA9A-4AAA-BBDB-23D7959BCF35}">
      <dsp:nvSpPr>
        <dsp:cNvPr id="0" name=""/>
        <dsp:cNvSpPr/>
      </dsp:nvSpPr>
      <dsp:spPr>
        <a:xfrm>
          <a:off x="2346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de-DE" sz="1200" kern="1200"/>
            <a:t>Subject Gateways als individuelle „Eingangstüren“</a:t>
          </a:r>
          <a:endParaRPr lang="en-US" sz="1200" kern="1200"/>
        </a:p>
      </dsp:txBody>
      <dsp:txXfrm>
        <a:off x="2346437" y="1607700"/>
        <a:ext cx="1800000" cy="720000"/>
      </dsp:txXfrm>
    </dsp:sp>
    <dsp:sp modelId="{EEC17EB5-E31F-4E65-9D1A-CA797EBCAD0B}">
      <dsp:nvSpPr>
        <dsp:cNvPr id="0" name=""/>
        <dsp:cNvSpPr/>
      </dsp:nvSpPr>
      <dsp:spPr>
        <a:xfrm>
          <a:off x="4812437" y="16769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914835-349C-4914-8909-6676E82FD44A}">
      <dsp:nvSpPr>
        <dsp:cNvPr id="0" name=""/>
        <dsp:cNvSpPr/>
      </dsp:nvSpPr>
      <dsp:spPr>
        <a:xfrm>
          <a:off x="5046437" y="401700"/>
          <a:ext cx="630000" cy="630000"/>
        </a:xfrm>
        <a:prstGeom prst="rect">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3B7CEA-4FA3-4520-8109-C8E077A77560}">
      <dsp:nvSpPr>
        <dsp:cNvPr id="0" name=""/>
        <dsp:cNvSpPr/>
      </dsp:nvSpPr>
      <dsp:spPr>
        <a:xfrm>
          <a:off x="4461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de-DE" sz="1200" kern="1200"/>
            <a:t>Eine Plattform für alle</a:t>
          </a:r>
          <a:endParaRPr lang="en-US" sz="1200" kern="1200"/>
        </a:p>
      </dsp:txBody>
      <dsp:txXfrm>
        <a:off x="4461437" y="1607700"/>
        <a:ext cx="1800000" cy="720000"/>
      </dsp:txXfrm>
    </dsp:sp>
    <dsp:sp modelId="{B6D889D2-57D2-4390-91DB-E6F319D96E06}">
      <dsp:nvSpPr>
        <dsp:cNvPr id="0" name=""/>
        <dsp:cNvSpPr/>
      </dsp:nvSpPr>
      <dsp:spPr>
        <a:xfrm>
          <a:off x="582437" y="277770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F3A6B-3D8E-4827-8485-5EB26857227E}">
      <dsp:nvSpPr>
        <dsp:cNvPr id="0" name=""/>
        <dsp:cNvSpPr/>
      </dsp:nvSpPr>
      <dsp:spPr>
        <a:xfrm>
          <a:off x="816437" y="3011700"/>
          <a:ext cx="630000" cy="630000"/>
        </a:xfrm>
        <a:prstGeom prst="rect">
          <a:avLst/>
        </a:prstGeom>
        <a:blipFill>
          <a:blip xmlns:r="http://schemas.openxmlformats.org/officeDocument/2006/relationships" r:embed="rId7">
            <a:extLst>
              <a:ext uri="{28A0092B-C50C-407E-A947-70E740481C1C}">
                <a14:useLocalDpi xmlns="" xmlns:a14="http://schemas.microsoft.com/office/drawing/2010/main"/>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0B445F-C7DB-480E-8120-F9CFDC00B25A}">
      <dsp:nvSpPr>
        <dsp:cNvPr id="0" name=""/>
        <dsp:cNvSpPr/>
      </dsp:nvSpPr>
      <dsp:spPr>
        <a:xfrm>
          <a:off x="231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de-DE" sz="1200" kern="1200"/>
            <a:t>Responsives Design</a:t>
          </a:r>
          <a:endParaRPr lang="en-US" sz="1200" kern="1200"/>
        </a:p>
      </dsp:txBody>
      <dsp:txXfrm>
        <a:off x="231437" y="4217700"/>
        <a:ext cx="1800000" cy="720000"/>
      </dsp:txXfrm>
    </dsp:sp>
    <dsp:sp modelId="{D0227F24-1579-4285-9332-E0E46293AA60}">
      <dsp:nvSpPr>
        <dsp:cNvPr id="0" name=""/>
        <dsp:cNvSpPr/>
      </dsp:nvSpPr>
      <dsp:spPr>
        <a:xfrm>
          <a:off x="2697437" y="277770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91ED0-C657-4D2E-9485-E1D6F00CAAFA}">
      <dsp:nvSpPr>
        <dsp:cNvPr id="0" name=""/>
        <dsp:cNvSpPr/>
      </dsp:nvSpPr>
      <dsp:spPr>
        <a:xfrm>
          <a:off x="2931437" y="3011700"/>
          <a:ext cx="630000" cy="630000"/>
        </a:xfrm>
        <a:prstGeom prst="rect">
          <a:avLst/>
        </a:prstGeom>
        <a:blipFill>
          <a:blip xmlns:r="http://schemas.openxmlformats.org/officeDocument/2006/relationships" r:embed="rId9">
            <a:extLst>
              <a:ext uri="{28A0092B-C50C-407E-A947-70E740481C1C}">
                <a14:useLocalDpi xmlns="" xmlns:a14="http://schemas.microsoft.com/office/drawing/2010/main"/>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371640-0114-405D-9A1A-59C4D5602B07}">
      <dsp:nvSpPr>
        <dsp:cNvPr id="0" name=""/>
        <dsp:cNvSpPr/>
      </dsp:nvSpPr>
      <dsp:spPr>
        <a:xfrm>
          <a:off x="2346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de-DE" sz="1200" kern="1200"/>
            <a:t>Appnutzung (ohne Branding)</a:t>
          </a:r>
          <a:endParaRPr lang="en-US" sz="1200" kern="1200"/>
        </a:p>
      </dsp:txBody>
      <dsp:txXfrm>
        <a:off x="2346437" y="4217700"/>
        <a:ext cx="1800000" cy="720000"/>
      </dsp:txXfrm>
    </dsp:sp>
    <dsp:sp modelId="{6209B0CE-BBB9-42FF-BC94-4359D9104B38}">
      <dsp:nvSpPr>
        <dsp:cNvPr id="0" name=""/>
        <dsp:cNvSpPr/>
      </dsp:nvSpPr>
      <dsp:spPr>
        <a:xfrm>
          <a:off x="4812437" y="277770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85ABD-C32E-480C-9045-EAE436D8DB64}">
      <dsp:nvSpPr>
        <dsp:cNvPr id="0" name=""/>
        <dsp:cNvSpPr/>
      </dsp:nvSpPr>
      <dsp:spPr>
        <a:xfrm>
          <a:off x="5046437" y="3011700"/>
          <a:ext cx="630000" cy="630000"/>
        </a:xfrm>
        <a:prstGeom prst="rect">
          <a:avLst/>
        </a:prstGeom>
        <a:blipFill>
          <a:blip xmlns:r="http://schemas.openxmlformats.org/officeDocument/2006/relationships" r:embed="rId11">
            <a:extLst>
              <a:ext uri="{28A0092B-C50C-407E-A947-70E740481C1C}">
                <a14:useLocalDpi xmlns="" xmlns:a14="http://schemas.microsoft.com/office/drawing/2010/main"/>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004C4-88D6-429F-8740-D4C714404FA7}">
      <dsp:nvSpPr>
        <dsp:cNvPr id="0" name=""/>
        <dsp:cNvSpPr/>
      </dsp:nvSpPr>
      <dsp:spPr>
        <a:xfrm>
          <a:off x="4461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de-DE" sz="1200" kern="1200"/>
            <a:t>Anpassungen</a:t>
          </a:r>
          <a:endParaRPr lang="en-US" sz="1200" kern="1200"/>
        </a:p>
      </dsp:txBody>
      <dsp:txXfrm>
        <a:off x="4461437" y="4217700"/>
        <a:ext cx="1800000" cy="720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275F3-70B2-4A7F-AFC7-BEC89B2BF1D3}" type="datetimeFigureOut">
              <a:rPr lang="de-DE" smtClean="0"/>
              <a:pPr/>
              <a:t>14.10.2020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FD34-BC87-4B81-855D-34BFDA121E71}" type="slidenum">
              <a:rPr lang="de-DE" smtClean="0"/>
              <a:pPr/>
              <a:t>‹Nr.›</a:t>
            </a:fld>
            <a:endParaRPr lang="de-DE"/>
          </a:p>
        </p:txBody>
      </p:sp>
    </p:spTree>
    <p:extLst>
      <p:ext uri="{BB962C8B-B14F-4D97-AF65-F5344CB8AC3E}">
        <p14:creationId xmlns="" xmlns:p14="http://schemas.microsoft.com/office/powerpoint/2010/main" val="42021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Das Global </a:t>
            </a:r>
            <a:r>
              <a:rPr lang="de-DE" sz="1200" b="0" i="0" kern="1200" dirty="0" err="1">
                <a:solidFill>
                  <a:schemeClr val="tx1"/>
                </a:solidFill>
                <a:effectLst/>
                <a:latin typeface="+mn-lt"/>
                <a:ea typeface="+mn-ea"/>
                <a:cs typeface="+mn-cs"/>
              </a:rPr>
              <a:t>Pedagogical</a:t>
            </a:r>
            <a:r>
              <a:rPr lang="de-DE" sz="1200" b="0" i="0" kern="1200" dirty="0">
                <a:solidFill>
                  <a:schemeClr val="tx1"/>
                </a:solidFill>
                <a:effectLst/>
                <a:latin typeface="+mn-lt"/>
                <a:ea typeface="+mn-ea"/>
                <a:cs typeface="+mn-cs"/>
              </a:rPr>
              <a:t> Network – </a:t>
            </a:r>
            <a:r>
              <a:rPr lang="de-DE" sz="1200" b="0" i="0" kern="1200" dirty="0" err="1">
                <a:solidFill>
                  <a:schemeClr val="tx1"/>
                </a:solidFill>
                <a:effectLst/>
                <a:latin typeface="+mn-lt"/>
                <a:ea typeface="+mn-ea"/>
                <a:cs typeface="+mn-cs"/>
              </a:rPr>
              <a:t>Joining</a:t>
            </a:r>
            <a:r>
              <a:rPr lang="de-DE" sz="1200" b="0" i="0" kern="1200" dirty="0">
                <a:solidFill>
                  <a:schemeClr val="tx1"/>
                </a:solidFill>
                <a:effectLst/>
                <a:latin typeface="+mn-lt"/>
                <a:ea typeface="+mn-ea"/>
                <a:cs typeface="+mn-cs"/>
              </a:rPr>
              <a:t> in Reformation, kurz </a:t>
            </a:r>
            <a:r>
              <a:rPr lang="de-DE" sz="1200" b="0" i="0" kern="1200" dirty="0" err="1">
                <a:solidFill>
                  <a:schemeClr val="tx1"/>
                </a:solidFill>
                <a:effectLst/>
                <a:latin typeface="+mn-lt"/>
                <a:ea typeface="+mn-ea"/>
                <a:cs typeface="+mn-cs"/>
              </a:rPr>
              <a:t>GPENreformation</a:t>
            </a:r>
            <a:r>
              <a:rPr lang="de-DE" sz="1200" b="0" i="0" kern="1200" dirty="0">
                <a:solidFill>
                  <a:schemeClr val="tx1"/>
                </a:solidFill>
                <a:effectLst/>
                <a:latin typeface="+mn-lt"/>
                <a:ea typeface="+mn-ea"/>
                <a:cs typeface="+mn-cs"/>
              </a:rPr>
              <a:t>, ist ein internationales Netzwerk evangelischer Schulen und Hochschulen sowie von Verbänden, Vereinen, Kirchen und Organisationen, die sie unterstützen. Einrichtungen verschiedener protestantischer Denominationen weltweit beziehen, entdecken und erfahren im Austausch ihre gemeinsamen Wurzeln in der Reformation.</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Das Vorgängerprojekt schools500reformation startete mit dem Ziel mit 500 evangelischen Schulen weltweit das 500. Reformationsjubiläum im Jahr 2017 gemeinsam zu feiern. Die Zahl der Schulen wurde bereits weit vor dem Jahr 2017 deutlich übertroffen und die sich aus dem Projekt entwickelte Vernetzung war einmalig. Aus diesem Grund wurde das Projekt im Jahr 2017 in ein dauerhaftes Netzwerk unter neuem Namen überführt: Global </a:t>
            </a:r>
            <a:r>
              <a:rPr lang="de-DE" sz="1200" b="0" i="0" kern="1200" dirty="0" err="1">
                <a:solidFill>
                  <a:schemeClr val="tx1"/>
                </a:solidFill>
                <a:effectLst/>
                <a:latin typeface="+mn-lt"/>
                <a:ea typeface="+mn-ea"/>
                <a:cs typeface="+mn-cs"/>
              </a:rPr>
              <a:t>Pedagogical</a:t>
            </a:r>
            <a:r>
              <a:rPr lang="de-DE" sz="1200" b="0" i="0" kern="1200" dirty="0">
                <a:solidFill>
                  <a:schemeClr val="tx1"/>
                </a:solidFill>
                <a:effectLst/>
                <a:latin typeface="+mn-lt"/>
                <a:ea typeface="+mn-ea"/>
                <a:cs typeface="+mn-cs"/>
              </a:rPr>
              <a:t> Network – </a:t>
            </a:r>
            <a:r>
              <a:rPr lang="de-DE" sz="1200" b="0" i="0" kern="1200" dirty="0" err="1">
                <a:solidFill>
                  <a:schemeClr val="tx1"/>
                </a:solidFill>
                <a:effectLst/>
                <a:latin typeface="+mn-lt"/>
                <a:ea typeface="+mn-ea"/>
                <a:cs typeface="+mn-cs"/>
              </a:rPr>
              <a:t>Joining</a:t>
            </a:r>
            <a:r>
              <a:rPr lang="de-DE" sz="1200" b="0" i="0" kern="1200" dirty="0">
                <a:solidFill>
                  <a:schemeClr val="tx1"/>
                </a:solidFill>
                <a:effectLst/>
                <a:latin typeface="+mn-lt"/>
                <a:ea typeface="+mn-ea"/>
                <a:cs typeface="+mn-cs"/>
              </a:rPr>
              <a:t> in Reformation.</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Das Netzwerk wächst stetig und vereint inzwischen mehr als 830 evangelische Schulen, Hochschulen und Organisationen weltweit.</a:t>
            </a:r>
          </a:p>
          <a:p>
            <a:endParaRPr lang="de-DE" sz="1200" b="0" i="0" kern="1200" dirty="0">
              <a:solidFill>
                <a:schemeClr val="tx1"/>
              </a:solidFill>
              <a:effectLst/>
              <a:latin typeface="+mn-lt"/>
              <a:ea typeface="+mn-ea"/>
              <a:cs typeface="+mn-cs"/>
            </a:endParaRPr>
          </a:p>
          <a:p>
            <a:endParaRPr lang="de-DE" sz="1200" b="0" i="0" kern="1200" dirty="0">
              <a:solidFill>
                <a:schemeClr val="tx1"/>
              </a:solidFill>
              <a:effectLst/>
              <a:latin typeface="+mn-lt"/>
              <a:ea typeface="+mn-ea"/>
              <a:cs typeface="+mn-cs"/>
            </a:endParaRPr>
          </a:p>
          <a:p>
            <a:r>
              <a:rPr lang="de-DE" sz="1200" b="0" i="0" kern="1200" dirty="0" err="1">
                <a:solidFill>
                  <a:schemeClr val="tx1"/>
                </a:solidFill>
                <a:effectLst/>
                <a:latin typeface="+mn-lt"/>
                <a:ea typeface="+mn-ea"/>
                <a:cs typeface="+mn-cs"/>
              </a:rPr>
              <a:t>GPENreformation</a:t>
            </a:r>
            <a:r>
              <a:rPr lang="de-DE" sz="1200" b="0" i="0" kern="1200" dirty="0">
                <a:solidFill>
                  <a:schemeClr val="tx1"/>
                </a:solidFill>
                <a:effectLst/>
                <a:latin typeface="+mn-lt"/>
                <a:ea typeface="+mn-ea"/>
                <a:cs typeface="+mn-cs"/>
              </a:rPr>
              <a:t> ist überzeugt, dass interkulturelle Begegnungen persönlich und beruflich bereichern. Innerhalb des Netzwerks können Lehrende und Lernende sich global vernetzen, von- und miteinander lernen. Schulen und Hochschulen entwickeln ihr christliches und pädagogisches Profil dank neuer Perspektiven weiter. So bringt </a:t>
            </a:r>
            <a:r>
              <a:rPr lang="de-DE" sz="1200" b="0" i="0" kern="1200" dirty="0" err="1">
                <a:solidFill>
                  <a:schemeClr val="tx1"/>
                </a:solidFill>
                <a:effectLst/>
                <a:latin typeface="+mn-lt"/>
                <a:ea typeface="+mn-ea"/>
                <a:cs typeface="+mn-cs"/>
              </a:rPr>
              <a:t>GPENreformation</a:t>
            </a:r>
            <a:r>
              <a:rPr lang="de-DE" sz="1200" b="0" i="0" kern="1200" dirty="0">
                <a:solidFill>
                  <a:schemeClr val="tx1"/>
                </a:solidFill>
                <a:effectLst/>
                <a:latin typeface="+mn-lt"/>
                <a:ea typeface="+mn-ea"/>
                <a:cs typeface="+mn-cs"/>
              </a:rPr>
              <a:t> Bildungsqualität an evangelischen Bildungseinrichtungen rund um den Globus voran. Das Ziel des Netzwerkes ist es von- und miteinander zu lernen, gute Bildung zu entwickeln und weltweite Solidarität zu leben.</a:t>
            </a:r>
          </a:p>
          <a:p>
            <a:endParaRPr lang="de-DE"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E246048A-7F62-4669-980E-6970F7D39C57}" type="slidenum">
              <a:rPr lang="de-DE" smtClean="0"/>
              <a:pPr/>
              <a:t>2</a:t>
            </a:fld>
            <a:endParaRPr lang="de-DE"/>
          </a:p>
        </p:txBody>
      </p:sp>
    </p:spTree>
    <p:extLst>
      <p:ext uri="{BB962C8B-B14F-4D97-AF65-F5344CB8AC3E}">
        <p14:creationId xmlns="" xmlns:p14="http://schemas.microsoft.com/office/powerpoint/2010/main" val="229718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Plattform richtet sich an Evangelische Schulen und Universitäten, Lehrkräfte, Studierende, Schülerinnen und Schüler für Austausch- und Partnerschaftsprojekte, aber auch für den Unterricht. </a:t>
            </a:r>
            <a:r>
              <a:rPr lang="de-DE" dirty="0" err="1"/>
              <a:t>GPENdialogue</a:t>
            </a:r>
            <a:r>
              <a:rPr lang="de-DE" dirty="0"/>
              <a:t> eignet sich zudem für die ausschließliche oder ergänzende Gestaltung von Fortbildungsformaten im Erwachsenenbereich und ist damit auch besonders für Schulträger, Akademien und Anbieter von Fortbildungen im evangelischen Bildungsbereich geeignet.  </a:t>
            </a:r>
          </a:p>
        </p:txBody>
      </p:sp>
      <p:sp>
        <p:nvSpPr>
          <p:cNvPr id="4" name="Foliennummernplatzhalter 3"/>
          <p:cNvSpPr>
            <a:spLocks noGrp="1"/>
          </p:cNvSpPr>
          <p:nvPr>
            <p:ph type="sldNum" sz="quarter" idx="5"/>
          </p:nvPr>
        </p:nvSpPr>
        <p:spPr/>
        <p:txBody>
          <a:bodyPr/>
          <a:lstStyle/>
          <a:p>
            <a:fld id="{68BDFD34-BC87-4B81-855D-34BFDA121E71}" type="slidenum">
              <a:rPr lang="de-DE" smtClean="0"/>
              <a:pPr/>
              <a:t>11</a:t>
            </a:fld>
            <a:endParaRPr lang="de-DE"/>
          </a:p>
        </p:txBody>
      </p:sp>
    </p:spTree>
    <p:extLst>
      <p:ext uri="{BB962C8B-B14F-4D97-AF65-F5344CB8AC3E}">
        <p14:creationId xmlns="" xmlns:p14="http://schemas.microsoft.com/office/powerpoint/2010/main" val="201381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Technische Voraussetzung für die Nutzung ist zunächst ein Endgerät mit Internetzugang. Das kann sowohl ein Rechner sein, als auch ein Tablet oder ein Smartphone. Die Nutzung funktioniert über alle modernen Browser und ist somit sowohl nutzbar für zentral gesteuerte Hardware als auch für eine heterogenes „bring </a:t>
            </a:r>
            <a:r>
              <a:rPr lang="de-DE" dirty="0" err="1"/>
              <a:t>your</a:t>
            </a:r>
            <a:r>
              <a:rPr lang="de-DE" dirty="0"/>
              <a:t> own Device“-Struktur. Mobile Endgeräte können auch über die </a:t>
            </a:r>
            <a:r>
              <a:rPr lang="de-DE" dirty="0" err="1"/>
              <a:t>Moodle</a:t>
            </a:r>
            <a:r>
              <a:rPr lang="de-DE" dirty="0"/>
              <a:t> App auf die Plattform zugreifen. Diese ist aus den gängigen </a:t>
            </a:r>
            <a:r>
              <a:rPr lang="de-DE" dirty="0" err="1"/>
              <a:t>Appstores</a:t>
            </a:r>
            <a:r>
              <a:rPr lang="de-DE" dirty="0"/>
              <a:t> kostenfrei zu beziehen. Obwohl es theoretisch möglich ist ohne Kamera und Mikrofon an einer Videokonferenz teilzunehmen, wären die Interaktionsmöglichkeiten in so einem Fall jedoch sehr begrenzt. Für die Teilnahme an diesen Austauschformaten empfiehlt sich daher die Nutzung einer Kamera und eines Mikrofons. </a:t>
            </a:r>
          </a:p>
        </p:txBody>
      </p:sp>
      <p:sp>
        <p:nvSpPr>
          <p:cNvPr id="4" name="Foliennummernplatzhalter 3"/>
          <p:cNvSpPr>
            <a:spLocks noGrp="1"/>
          </p:cNvSpPr>
          <p:nvPr>
            <p:ph type="sldNum" sz="quarter" idx="5"/>
          </p:nvPr>
        </p:nvSpPr>
        <p:spPr/>
        <p:txBody>
          <a:bodyPr/>
          <a:lstStyle/>
          <a:p>
            <a:fld id="{68BDFD34-BC87-4B81-855D-34BFDA121E71}" type="slidenum">
              <a:rPr lang="de-DE" smtClean="0"/>
              <a:pPr/>
              <a:t>12</a:t>
            </a:fld>
            <a:endParaRPr lang="de-DE"/>
          </a:p>
        </p:txBody>
      </p:sp>
    </p:spTree>
    <p:extLst>
      <p:ext uri="{BB962C8B-B14F-4D97-AF65-F5344CB8AC3E}">
        <p14:creationId xmlns="" xmlns:p14="http://schemas.microsoft.com/office/powerpoint/2010/main" val="189073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Das 32-monatige Projekt „Schools </a:t>
            </a:r>
            <a:r>
              <a:rPr lang="de-DE" sz="1200" b="0" i="0" kern="1200" dirty="0" err="1">
                <a:solidFill>
                  <a:schemeClr val="tx1"/>
                </a:solidFill>
                <a:effectLst/>
                <a:latin typeface="+mn-lt"/>
                <a:ea typeface="+mn-ea"/>
                <a:cs typeface="+mn-cs"/>
              </a:rPr>
              <a:t>joining</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up</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for</a:t>
            </a:r>
            <a:r>
              <a:rPr lang="de-DE" sz="1200" b="0" i="0" kern="1200" dirty="0">
                <a:solidFill>
                  <a:schemeClr val="tx1"/>
                </a:solidFill>
                <a:effectLst/>
                <a:latin typeface="+mn-lt"/>
                <a:ea typeface="+mn-ea"/>
                <a:cs typeface="+mn-cs"/>
              </a:rPr>
              <a:t> Communities </a:t>
            </a:r>
            <a:r>
              <a:rPr lang="de-DE" sz="1200" b="0" i="0" kern="1200" dirty="0" err="1">
                <a:solidFill>
                  <a:schemeClr val="tx1"/>
                </a:solidFill>
                <a:effectLst/>
                <a:latin typeface="+mn-lt"/>
                <a:ea typeface="+mn-ea"/>
                <a:cs typeface="+mn-cs"/>
              </a:rPr>
              <a:t>of</a:t>
            </a:r>
            <a:r>
              <a:rPr lang="de-DE" sz="1200" b="0" i="0" kern="1200" dirty="0">
                <a:solidFill>
                  <a:schemeClr val="tx1"/>
                </a:solidFill>
                <a:effectLst/>
                <a:latin typeface="+mn-lt"/>
                <a:ea typeface="+mn-ea"/>
                <a:cs typeface="+mn-cs"/>
              </a:rPr>
              <a:t> Peace” zielt sowohl auf Lehrkräfte als auch auf Schülerinnen und Schüler ab:</a:t>
            </a:r>
          </a:p>
          <a:p>
            <a:r>
              <a:rPr lang="de-DE" sz="1200" b="0" i="0" kern="1200" dirty="0">
                <a:solidFill>
                  <a:schemeClr val="tx1"/>
                </a:solidFill>
                <a:effectLst/>
                <a:latin typeface="+mn-lt"/>
                <a:ea typeface="+mn-ea"/>
                <a:cs typeface="+mn-cs"/>
              </a:rPr>
              <a:t>Lehrende setzen sich mit innovativen Möglichkeiten der (digitalen) Gestaltung friedensbildenden Unterrichts auseinander; Schülerinnen und Schüler lernen neue Möglichkeiten der (digitalen) Beteiligung in einer globalisierten Gesellschaft kennen; die Mitwirkenden beider Zielgruppen verstehen sich als Friedensstifterinnen und -stifter und engagieren sich als Multiplikatorinnen und Multiplikatoren für ein friedvolles Zusammenleben.</a:t>
            </a:r>
          </a:p>
          <a:p>
            <a:endParaRPr lang="de-DE" dirty="0"/>
          </a:p>
          <a:p>
            <a:r>
              <a:rPr lang="de-DE" dirty="0"/>
              <a:t>Die physischen Austausche werden ergänzt durch digitale Zusammenarbeit über GPENdialogue in Videokonferenzen und Foren. Über GPENdialogue werden die Möglichkeiten zur gemeinsamen Arbeit in internationalen Projektgruppen zur Verfügung gestellt. </a:t>
            </a:r>
          </a:p>
          <a:p>
            <a:endParaRPr lang="de-DE" dirty="0"/>
          </a:p>
          <a:p>
            <a:r>
              <a:rPr lang="de-DE" sz="1200" b="0" i="0" kern="1200" dirty="0">
                <a:solidFill>
                  <a:schemeClr val="tx1"/>
                </a:solidFill>
                <a:effectLst/>
                <a:latin typeface="+mn-lt"/>
                <a:ea typeface="+mn-ea"/>
                <a:cs typeface="+mn-cs"/>
              </a:rPr>
              <a:t>Dabei steht die Entwicklung zweier Produkte im Fokus:</a:t>
            </a:r>
          </a:p>
          <a:p>
            <a:r>
              <a:rPr lang="de-DE" sz="1200" b="0" i="0" kern="1200" dirty="0">
                <a:solidFill>
                  <a:schemeClr val="tx1"/>
                </a:solidFill>
                <a:effectLst/>
                <a:latin typeface="+mn-lt"/>
                <a:ea typeface="+mn-ea"/>
                <a:cs typeface="+mn-cs"/>
              </a:rPr>
              <a:t>Die „</a:t>
            </a:r>
            <a:r>
              <a:rPr lang="de-DE" sz="1200" b="0" i="0" kern="1200" dirty="0" err="1">
                <a:solidFill>
                  <a:schemeClr val="tx1"/>
                </a:solidFill>
                <a:effectLst/>
                <a:latin typeface="+mn-lt"/>
                <a:ea typeface="+mn-ea"/>
                <a:cs typeface="+mn-cs"/>
              </a:rPr>
              <a:t>EduMaP</a:t>
            </a:r>
            <a:r>
              <a:rPr lang="de-DE" sz="1200" b="0" i="0" kern="1200" dirty="0">
                <a:solidFill>
                  <a:schemeClr val="tx1"/>
                </a:solidFill>
                <a:effectLst/>
                <a:latin typeface="+mn-lt"/>
                <a:ea typeface="+mn-ea"/>
                <a:cs typeface="+mn-cs"/>
              </a:rPr>
              <a:t>“ (Education </a:t>
            </a:r>
            <a:r>
              <a:rPr lang="de-DE" sz="1200" b="0" i="0" kern="1200" dirty="0" err="1">
                <a:solidFill>
                  <a:schemeClr val="tx1"/>
                </a:solidFill>
                <a:effectLst/>
                <a:latin typeface="+mn-lt"/>
                <a:ea typeface="+mn-ea"/>
                <a:cs typeface="+mn-cs"/>
              </a:rPr>
              <a:t>makes</a:t>
            </a:r>
            <a:r>
              <a:rPr lang="de-DE" sz="1200" b="0" i="0" kern="1200" dirty="0">
                <a:solidFill>
                  <a:schemeClr val="tx1"/>
                </a:solidFill>
                <a:effectLst/>
                <a:latin typeface="+mn-lt"/>
                <a:ea typeface="+mn-ea"/>
                <a:cs typeface="+mn-cs"/>
              </a:rPr>
              <a:t> Peace!), eine (zunächst europäische) Online-Landkarte, ermöglicht digitale, interaktive Reisen an Friedens- und Konfliktorte, die über 360 Grad-Aufnahmen besichtigt werden können. Fotos, Videos, Audios und Texte geben vertiefende Einblicke; Aufgaben, Quiz-Fragen und Mini-Games regen zur Reflexion an. Für die technische Umsetzung wird auf die Applikation „Actionbound“ zurückgegriffen.</a:t>
            </a:r>
          </a:p>
          <a:p>
            <a:r>
              <a:rPr lang="de-DE" sz="1200" b="0" i="0" kern="1200" dirty="0">
                <a:solidFill>
                  <a:schemeClr val="tx1"/>
                </a:solidFill>
                <a:effectLst/>
                <a:latin typeface="+mn-lt"/>
                <a:ea typeface="+mn-ea"/>
                <a:cs typeface="+mn-cs"/>
              </a:rPr>
              <a:t>Das Handbuch „</a:t>
            </a:r>
            <a:r>
              <a:rPr lang="de-DE" sz="1200" b="0" i="0" kern="1200" dirty="0" err="1">
                <a:solidFill>
                  <a:schemeClr val="tx1"/>
                </a:solidFill>
                <a:effectLst/>
                <a:latin typeface="+mn-lt"/>
                <a:ea typeface="+mn-ea"/>
                <a:cs typeface="+mn-cs"/>
              </a:rPr>
              <a:t>Experiencing</a:t>
            </a:r>
            <a:r>
              <a:rPr lang="de-DE" sz="1200" b="0" i="0" kern="1200" dirty="0">
                <a:solidFill>
                  <a:schemeClr val="tx1"/>
                </a:solidFill>
                <a:effectLst/>
                <a:latin typeface="+mn-lt"/>
                <a:ea typeface="+mn-ea"/>
                <a:cs typeface="+mn-cs"/>
              </a:rPr>
              <a:t> European Peace and </a:t>
            </a:r>
            <a:r>
              <a:rPr lang="de-DE" sz="1200" b="0" i="0" kern="1200" dirty="0" err="1">
                <a:solidFill>
                  <a:schemeClr val="tx1"/>
                </a:solidFill>
                <a:effectLst/>
                <a:latin typeface="+mn-lt"/>
                <a:ea typeface="+mn-ea"/>
                <a:cs typeface="+mn-cs"/>
              </a:rPr>
              <a:t>Conflicts</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with</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Students</a:t>
            </a:r>
            <a:r>
              <a:rPr lang="de-DE" sz="1200" b="0" i="0" kern="1200" dirty="0">
                <a:solidFill>
                  <a:schemeClr val="tx1"/>
                </a:solidFill>
                <a:effectLst/>
                <a:latin typeface="+mn-lt"/>
                <a:ea typeface="+mn-ea"/>
                <a:cs typeface="+mn-cs"/>
              </a:rPr>
              <a:t>!“ unterstützt Lehrkräfte dabei, Friedensbildung unter Nutzung digitaler Tools zu thematisieren und die „</a:t>
            </a:r>
            <a:r>
              <a:rPr lang="de-DE" sz="1200" b="0" i="0" kern="1200" dirty="0" err="1">
                <a:solidFill>
                  <a:schemeClr val="tx1"/>
                </a:solidFill>
                <a:effectLst/>
                <a:latin typeface="+mn-lt"/>
                <a:ea typeface="+mn-ea"/>
                <a:cs typeface="+mn-cs"/>
              </a:rPr>
              <a:t>EduMaP</a:t>
            </a:r>
            <a:r>
              <a:rPr lang="de-DE" sz="1200" b="0" i="0" kern="1200" dirty="0">
                <a:solidFill>
                  <a:schemeClr val="tx1"/>
                </a:solidFill>
                <a:effectLst/>
                <a:latin typeface="+mn-lt"/>
                <a:ea typeface="+mn-ea"/>
                <a:cs typeface="+mn-cs"/>
              </a:rPr>
              <a:t>“ im Unterricht anzuwenden.</a:t>
            </a:r>
          </a:p>
          <a:p>
            <a:endParaRPr lang="de-DE" dirty="0"/>
          </a:p>
        </p:txBody>
      </p:sp>
      <p:sp>
        <p:nvSpPr>
          <p:cNvPr id="4" name="Foliennummernplatzhalter 3"/>
          <p:cNvSpPr>
            <a:spLocks noGrp="1"/>
          </p:cNvSpPr>
          <p:nvPr>
            <p:ph type="sldNum" sz="quarter" idx="5"/>
          </p:nvPr>
        </p:nvSpPr>
        <p:spPr/>
        <p:txBody>
          <a:bodyPr/>
          <a:lstStyle/>
          <a:p>
            <a:fld id="{68BDFD34-BC87-4B81-855D-34BFDA121E71}" type="slidenum">
              <a:rPr lang="de-DE" smtClean="0"/>
              <a:pPr/>
              <a:t>13</a:t>
            </a:fld>
            <a:endParaRPr lang="de-DE"/>
          </a:p>
        </p:txBody>
      </p:sp>
    </p:spTree>
    <p:extLst>
      <p:ext uri="{BB962C8B-B14F-4D97-AF65-F5344CB8AC3E}">
        <p14:creationId xmlns="" xmlns:p14="http://schemas.microsoft.com/office/powerpoint/2010/main" val="3778181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8BDFD34-BC87-4B81-855D-34BFDA121E71}" type="slidenum">
              <a:rPr lang="de-DE" smtClean="0"/>
              <a:pPr/>
              <a:t>14</a:t>
            </a:fld>
            <a:endParaRPr lang="de-DE"/>
          </a:p>
        </p:txBody>
      </p:sp>
    </p:spTree>
    <p:extLst>
      <p:ext uri="{BB962C8B-B14F-4D97-AF65-F5344CB8AC3E}">
        <p14:creationId xmlns="" xmlns:p14="http://schemas.microsoft.com/office/powerpoint/2010/main" val="45138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In seinem Selbstverständnis nimmt </a:t>
            </a:r>
            <a:r>
              <a:rPr lang="de-DE" sz="1200" b="0" i="0" kern="1200" dirty="0" err="1">
                <a:solidFill>
                  <a:schemeClr val="tx1"/>
                </a:solidFill>
                <a:effectLst/>
                <a:latin typeface="+mn-lt"/>
                <a:ea typeface="+mn-ea"/>
                <a:cs typeface="+mn-cs"/>
              </a:rPr>
              <a:t>GPENreformation</a:t>
            </a:r>
            <a:r>
              <a:rPr lang="de-DE" sz="1200" b="0" i="0" kern="1200" dirty="0">
                <a:solidFill>
                  <a:schemeClr val="tx1"/>
                </a:solidFill>
                <a:effectLst/>
                <a:latin typeface="+mn-lt"/>
                <a:ea typeface="+mn-ea"/>
                <a:cs typeface="+mn-cs"/>
              </a:rPr>
              <a:t> als Forum eine Vermittlerrolle für die Kommunikation unter den teilnehmenden Bildungseinrichtungen, Verbänden, Vereinen und Organisationen ein. Es bietet gleichermaßen Angebote für bereichernden Austausch und persönliche Begegnungen für Lehr- und Verwaltungspersonal sowie für Schüler*innen und Studierende. Mithilfe von Gottes Menschenfreundlichkeit und Freude an der globalen Vielfalt sollen Ängste vor dem Fremden überwunden werden. Schüler*innen sowie Studierenden wird die Möglichkeit geboten, in internationalen Lerngruppen global bedeutsame Schwerpunktthemen (u. a. Frieden, interreligiöser Dialog und Bewahrung der Schöpfung) zu diskutieren und gemeinsam Lösungsansätze zu entwickeln. Lehrende können gemeinsam mit Kollegen aus anderen Ländern an Fortbildungen oder Konferenzen teilnehmen und neue Ideen für Projekte und Inhalte entwickeln. In engem Dialog mit der Wissenschaft bietet </a:t>
            </a:r>
            <a:r>
              <a:rPr lang="de-DE" sz="1200" b="0" i="0" kern="1200" dirty="0" err="1">
                <a:solidFill>
                  <a:schemeClr val="tx1"/>
                </a:solidFill>
                <a:effectLst/>
                <a:latin typeface="+mn-lt"/>
                <a:ea typeface="+mn-ea"/>
                <a:cs typeface="+mn-cs"/>
              </a:rPr>
              <a:t>GPENreformation</a:t>
            </a:r>
            <a:r>
              <a:rPr lang="de-DE" sz="1200" b="0" i="0" kern="1200" dirty="0">
                <a:solidFill>
                  <a:schemeClr val="tx1"/>
                </a:solidFill>
                <a:effectLst/>
                <a:latin typeface="+mn-lt"/>
                <a:ea typeface="+mn-ea"/>
                <a:cs typeface="+mn-cs"/>
              </a:rPr>
              <a:t> dabei Anregungen zu innovativen Lern- und Lehrformaten.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Eine Partizipation für so eine große Anzahl von Mitgliedern ist auf rein klassischem Weg über Austausch und Konferenzen kaum zu erreichen. Um der hohen Anzahl an Mitgliedern gerecht werden zu können ist es sinnvoll und notwendig globale Kommunikation und Vernetzung durch digitale Formate zu erweitern und bietet so gerade den Mitgliedern die Chance zur Partizipation, für die eine Beteiligung besonders schwer ist. Um den großen Mehrwert, den Digitalisierung für Schule, Unterricht und Vernetzung bietet, greifbar zu machen, setzt </a:t>
            </a:r>
            <a:r>
              <a:rPr lang="de-DE" sz="1200" b="0" i="0" kern="1200" dirty="0" err="1">
                <a:solidFill>
                  <a:schemeClr val="tx1"/>
                </a:solidFill>
                <a:effectLst/>
                <a:latin typeface="+mn-lt"/>
                <a:ea typeface="+mn-ea"/>
                <a:cs typeface="+mn-cs"/>
              </a:rPr>
              <a:t>GPENreformation</a:t>
            </a:r>
            <a:r>
              <a:rPr lang="de-DE" sz="1200" b="0" i="0" kern="1200" dirty="0">
                <a:solidFill>
                  <a:schemeClr val="tx1"/>
                </a:solidFill>
                <a:effectLst/>
                <a:latin typeface="+mn-lt"/>
                <a:ea typeface="+mn-ea"/>
                <a:cs typeface="+mn-cs"/>
              </a:rPr>
              <a:t> verstärkt auf digitale Kommunikation und digitales Lernen. Neben der etablierten Website www.gpenreformation.net wurde deshalb in den vergangenen Monaten die Lernplattform „GPENdialogue“ entwickelt, die künftig einen freigestaltbaren und -nutzbaren Raum für Austausch, Kooperation, Projekt- und Partnerschaftsentwicklung bietet.</a:t>
            </a:r>
          </a:p>
          <a:p>
            <a:endParaRPr lang="de-DE" dirty="0"/>
          </a:p>
        </p:txBody>
      </p:sp>
      <p:sp>
        <p:nvSpPr>
          <p:cNvPr id="4" name="Foliennummernplatzhalter 3"/>
          <p:cNvSpPr>
            <a:spLocks noGrp="1"/>
          </p:cNvSpPr>
          <p:nvPr>
            <p:ph type="sldNum" sz="quarter" idx="5"/>
          </p:nvPr>
        </p:nvSpPr>
        <p:spPr/>
        <p:txBody>
          <a:bodyPr/>
          <a:lstStyle/>
          <a:p>
            <a:fld id="{68BDFD34-BC87-4B81-855D-34BFDA121E71}" type="slidenum">
              <a:rPr lang="de-DE" smtClean="0"/>
              <a:pPr/>
              <a:t>3</a:t>
            </a:fld>
            <a:endParaRPr lang="de-DE"/>
          </a:p>
        </p:txBody>
      </p:sp>
    </p:spTree>
    <p:extLst>
      <p:ext uri="{BB962C8B-B14F-4D97-AF65-F5344CB8AC3E}">
        <p14:creationId xmlns="" xmlns:p14="http://schemas.microsoft.com/office/powerpoint/2010/main" val="217613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GPENdialogue basiert auf dem Kurs- und Lernmanagementsystem </a:t>
            </a:r>
            <a:r>
              <a:rPr lang="de-DE" sz="1200" b="0" i="0" u="none" strike="noStrike" kern="1200" baseline="0" dirty="0" err="1">
                <a:solidFill>
                  <a:schemeClr val="tx1"/>
                </a:solidFill>
                <a:latin typeface="+mn-lt"/>
                <a:ea typeface="+mn-ea"/>
                <a:cs typeface="+mn-cs"/>
              </a:rPr>
              <a:t>Moodle</a:t>
            </a:r>
            <a:r>
              <a:rPr lang="de-DE" sz="1200" b="0" i="0" u="none" strike="noStrike" kern="1200" baseline="0" dirty="0">
                <a:solidFill>
                  <a:schemeClr val="tx1"/>
                </a:solidFill>
                <a:latin typeface="+mn-lt"/>
                <a:ea typeface="+mn-ea"/>
                <a:cs typeface="+mn-cs"/>
              </a:rPr>
              <a:t>, das vielen Lehrkräften, Schülerinnen und Schülern aus anderen Kontexten vertraut ist. Jede Nutzerin und jeder Nutzer erhält eigene Zugangsdaten, mit denen die Plattform aufgerufen und genutzt werden kann. Foren und Blogs ermöglichen zeitunabhängige Zusammenarbeit und Ergebnispräsentationen. Über einen Up- und Downloadbereich sowie über die Integration des kollaborativen Textbearbeitungstools „</a:t>
            </a:r>
            <a:r>
              <a:rPr lang="de-DE" sz="1200" b="0" i="0" u="none" strike="noStrike" kern="1200" baseline="0" dirty="0" err="1">
                <a:solidFill>
                  <a:schemeClr val="tx1"/>
                </a:solidFill>
                <a:latin typeface="+mn-lt"/>
                <a:ea typeface="+mn-ea"/>
                <a:cs typeface="+mn-cs"/>
              </a:rPr>
              <a:t>Etherpad</a:t>
            </a:r>
            <a:r>
              <a:rPr lang="de-DE" sz="1200" b="0" i="0" u="none" strike="noStrike" kern="1200" baseline="0" dirty="0">
                <a:solidFill>
                  <a:schemeClr val="tx1"/>
                </a:solidFill>
                <a:latin typeface="+mn-lt"/>
                <a:ea typeface="+mn-ea"/>
                <a:cs typeface="+mn-cs"/>
              </a:rPr>
              <a:t>“ können Texte und Dokumente gemeinsam und synchron bearbeitet und ausgetauscht werden. </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Als Arbeitsmittel stehen den Lernenden und Lehrenden über Plug-ins auch die Gestaltung und Nutzung selbst erstellter Lernspiele und interaktiver Inhalte zur Verfügung. Des Weiteren ist das Videokonferenz-Tool „Zoom“ eingebunden, das für Impulse, Diskussionen und Kleingruppenarbeit geeignet ist.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GPENdialogue ist responsiv gestaltet und kann daher sowohl von Rechnern als auch von Tablets und Smartphones aus verwendet werden. Neben dem Zugang über den Browser, gibt es zudem speziell für mobile Endgeräte eine kostenfrei zu beziehende </a:t>
            </a:r>
            <a:r>
              <a:rPr lang="de-DE" sz="1200" b="0" i="0" u="none" strike="noStrike" kern="1200" baseline="0" dirty="0" err="1">
                <a:solidFill>
                  <a:schemeClr val="tx1"/>
                </a:solidFill>
                <a:latin typeface="+mn-lt"/>
                <a:ea typeface="+mn-ea"/>
                <a:cs typeface="+mn-cs"/>
              </a:rPr>
              <a:t>Moodle</a:t>
            </a:r>
            <a:r>
              <a:rPr lang="de-DE" sz="1200" b="0" i="0" u="none" strike="noStrike" kern="1200" baseline="0" dirty="0">
                <a:solidFill>
                  <a:schemeClr val="tx1"/>
                </a:solidFill>
                <a:latin typeface="+mn-lt"/>
                <a:ea typeface="+mn-ea"/>
                <a:cs typeface="+mn-cs"/>
              </a:rPr>
              <a:t> App.</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Organisationen und Partner können einen eigenen Bereich in GPENdialogue zur Verfügung gestellt bekommen in der Nutzer, Nutzergruppen, Kurse und Projekte selbst verwaltet werden können und auch das Design der eigenen Corporate Identity angepasst werden kann. </a:t>
            </a:r>
            <a:endParaRPr lang="de-DE" dirty="0"/>
          </a:p>
        </p:txBody>
      </p:sp>
      <p:sp>
        <p:nvSpPr>
          <p:cNvPr id="4" name="Foliennummernplatzhalter 3"/>
          <p:cNvSpPr>
            <a:spLocks noGrp="1"/>
          </p:cNvSpPr>
          <p:nvPr>
            <p:ph type="sldNum" sz="quarter" idx="5"/>
          </p:nvPr>
        </p:nvSpPr>
        <p:spPr/>
        <p:txBody>
          <a:bodyPr/>
          <a:lstStyle/>
          <a:p>
            <a:fld id="{68BDFD34-BC87-4B81-855D-34BFDA121E71}" type="slidenum">
              <a:rPr lang="de-DE" smtClean="0"/>
              <a:pPr/>
              <a:t>4</a:t>
            </a:fld>
            <a:endParaRPr lang="de-DE"/>
          </a:p>
        </p:txBody>
      </p:sp>
    </p:spTree>
    <p:extLst>
      <p:ext uri="{BB962C8B-B14F-4D97-AF65-F5344CB8AC3E}">
        <p14:creationId xmlns="" xmlns:p14="http://schemas.microsoft.com/office/powerpoint/2010/main" val="400198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das Dashboard, die Steuerzentrale und Ausgangspunkt für die weitere Navigation. Von hier gelangen die Nutzer*innen zu den Projekten und Kursen denen sie zugeordnet sind. Hier finden sich Benachrichtigungen, Terminübersichten und Kalender, aber auch die Dateiübersicht. Nutzer*innen, denen die Verwaltung der Organisation, Nutzer*innen oder Projekten übertragen wurde verfügen zusätzlich über einen Administrationsbereich, in dem diese Einstellungen vorgenommen werden können. </a:t>
            </a:r>
          </a:p>
          <a:p>
            <a:endParaRPr lang="de-DE" dirty="0"/>
          </a:p>
          <a:p>
            <a:r>
              <a:rPr lang="de-DE" dirty="0"/>
              <a:t>Badges können auf Wunsch für vorgegebene Ereignisse als kleine „Trophäen“ verteilt werden. </a:t>
            </a:r>
          </a:p>
        </p:txBody>
      </p:sp>
      <p:sp>
        <p:nvSpPr>
          <p:cNvPr id="4" name="Foliennummernplatzhalter 3"/>
          <p:cNvSpPr>
            <a:spLocks noGrp="1"/>
          </p:cNvSpPr>
          <p:nvPr>
            <p:ph type="sldNum" sz="quarter" idx="5"/>
          </p:nvPr>
        </p:nvSpPr>
        <p:spPr/>
        <p:txBody>
          <a:bodyPr/>
          <a:lstStyle/>
          <a:p>
            <a:fld id="{68BDFD34-BC87-4B81-855D-34BFDA121E71}" type="slidenum">
              <a:rPr lang="de-DE" smtClean="0"/>
              <a:pPr/>
              <a:t>5</a:t>
            </a:fld>
            <a:endParaRPr lang="de-DE"/>
          </a:p>
        </p:txBody>
      </p:sp>
    </p:spTree>
    <p:extLst>
      <p:ext uri="{BB962C8B-B14F-4D97-AF65-F5344CB8AC3E}">
        <p14:creationId xmlns="" xmlns:p14="http://schemas.microsoft.com/office/powerpoint/2010/main" val="100387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Von der Übersicht aus gelangt man in die einzelnen Abschnitte eines Kurses oder Projektes (links). Im Hauptbereich finden sich die zugehörigen Aktivitäten und Materialien. Diese können Dateien, Videos, Texte oder Aufgabenstellungen beinhalten, aber auch interaktive Elemente, wie Foren, Chats, Wikis, Datenbanken oder kleine Spiele.</a:t>
            </a:r>
          </a:p>
        </p:txBody>
      </p:sp>
      <p:sp>
        <p:nvSpPr>
          <p:cNvPr id="4" name="Foliennummernplatzhalter 3"/>
          <p:cNvSpPr>
            <a:spLocks noGrp="1"/>
          </p:cNvSpPr>
          <p:nvPr>
            <p:ph type="sldNum" sz="quarter" idx="5"/>
          </p:nvPr>
        </p:nvSpPr>
        <p:spPr/>
        <p:txBody>
          <a:bodyPr/>
          <a:lstStyle/>
          <a:p>
            <a:fld id="{68BDFD34-BC87-4B81-855D-34BFDA121E71}" type="slidenum">
              <a:rPr lang="de-DE" smtClean="0"/>
              <a:pPr/>
              <a:t>6</a:t>
            </a:fld>
            <a:endParaRPr lang="de-DE"/>
          </a:p>
        </p:txBody>
      </p:sp>
    </p:spTree>
    <p:extLst>
      <p:ext uri="{BB962C8B-B14F-4D97-AF65-F5344CB8AC3E}">
        <p14:creationId xmlns="" xmlns:p14="http://schemas.microsoft.com/office/powerpoint/2010/main" val="70358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Ansicht zeigt das Dashboard und die Kursübersicht in der mobilen Ansicht über die </a:t>
            </a:r>
            <a:r>
              <a:rPr lang="de-DE" dirty="0" err="1"/>
              <a:t>Moodle</a:t>
            </a:r>
            <a:r>
              <a:rPr lang="de-DE" dirty="0"/>
              <a:t> App. Lediglich die Verwendung der administrativen Funktionen ist über die App eingeschränkt. </a:t>
            </a:r>
          </a:p>
        </p:txBody>
      </p:sp>
      <p:sp>
        <p:nvSpPr>
          <p:cNvPr id="4" name="Foliennummernplatzhalter 3"/>
          <p:cNvSpPr>
            <a:spLocks noGrp="1"/>
          </p:cNvSpPr>
          <p:nvPr>
            <p:ph type="sldNum" sz="quarter" idx="5"/>
          </p:nvPr>
        </p:nvSpPr>
        <p:spPr/>
        <p:txBody>
          <a:bodyPr/>
          <a:lstStyle/>
          <a:p>
            <a:fld id="{68BDFD34-BC87-4B81-855D-34BFDA121E71}" type="slidenum">
              <a:rPr lang="de-DE" smtClean="0"/>
              <a:pPr/>
              <a:t>7</a:t>
            </a:fld>
            <a:endParaRPr lang="de-DE"/>
          </a:p>
        </p:txBody>
      </p:sp>
    </p:spTree>
    <p:extLst>
      <p:ext uri="{BB962C8B-B14F-4D97-AF65-F5344CB8AC3E}">
        <p14:creationId xmlns="" xmlns:p14="http://schemas.microsoft.com/office/powerpoint/2010/main" val="410194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die Integration von z. B. H5P können ohne besondere Vorkenntnisse interaktive Elemente erstellt und genutzt werden. So können zum Beispiel Fragen, Aufgaben oder zusätzliche Informationen zu interaktiven Videos hinzugefügt werden oder 360 Grad Bilder erstellt und mit zusätzlichen Informationen versehen werden. Zudem lassen sich kleine Lernspiele, wie zum Beispiel Kreuzworträtsel, Wortsuche, Sortieraufgaben, Memoryspiele, aber auch Lückentexte, Bilderrätsel oder sogar komplexe Entscheidungsszenarien gestalten.</a:t>
            </a:r>
          </a:p>
        </p:txBody>
      </p:sp>
      <p:sp>
        <p:nvSpPr>
          <p:cNvPr id="4" name="Foliennummernplatzhalter 3"/>
          <p:cNvSpPr>
            <a:spLocks noGrp="1"/>
          </p:cNvSpPr>
          <p:nvPr>
            <p:ph type="sldNum" sz="quarter" idx="5"/>
          </p:nvPr>
        </p:nvSpPr>
        <p:spPr/>
        <p:txBody>
          <a:bodyPr/>
          <a:lstStyle/>
          <a:p>
            <a:fld id="{68BDFD34-BC87-4B81-855D-34BFDA121E71}" type="slidenum">
              <a:rPr lang="de-DE" smtClean="0"/>
              <a:pPr/>
              <a:t>8</a:t>
            </a:fld>
            <a:endParaRPr lang="de-DE"/>
          </a:p>
        </p:txBody>
      </p:sp>
    </p:spTree>
    <p:extLst>
      <p:ext uri="{BB962C8B-B14F-4D97-AF65-F5344CB8AC3E}">
        <p14:creationId xmlns="" xmlns:p14="http://schemas.microsoft.com/office/powerpoint/2010/main" val="297665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praktisches Beispiel für die interaktiven Elemente über H5P wird hier eine virtuelle 360 Grad Tour gezeigt. Diese machen es möglich Orte virtuell zu erkunden. Über Actionbuttons können zusätzliche Elemente, wie Zusatzinformationen, Spiele, Links und weitere Interaktionsmöglichkeiten integriert werden. Hier ein Single-Choice Quiz.</a:t>
            </a:r>
          </a:p>
        </p:txBody>
      </p:sp>
      <p:sp>
        <p:nvSpPr>
          <p:cNvPr id="4" name="Foliennummernplatzhalter 3"/>
          <p:cNvSpPr>
            <a:spLocks noGrp="1"/>
          </p:cNvSpPr>
          <p:nvPr>
            <p:ph type="sldNum" sz="quarter" idx="5"/>
          </p:nvPr>
        </p:nvSpPr>
        <p:spPr/>
        <p:txBody>
          <a:bodyPr/>
          <a:lstStyle/>
          <a:p>
            <a:fld id="{68BDFD34-BC87-4B81-855D-34BFDA121E71}" type="slidenum">
              <a:rPr lang="de-DE" smtClean="0"/>
              <a:pPr/>
              <a:t>9</a:t>
            </a:fld>
            <a:endParaRPr lang="de-DE"/>
          </a:p>
        </p:txBody>
      </p:sp>
    </p:spTree>
    <p:extLst>
      <p:ext uri="{BB962C8B-B14F-4D97-AF65-F5344CB8AC3E}">
        <p14:creationId xmlns="" xmlns:p14="http://schemas.microsoft.com/office/powerpoint/2010/main" val="362471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Integration von </a:t>
            </a:r>
            <a:r>
              <a:rPr lang="de-DE" dirty="0" err="1"/>
              <a:t>Etherpad</a:t>
            </a:r>
            <a:r>
              <a:rPr lang="de-DE" dirty="0"/>
              <a:t> ermöglicht es den Teilnehmenden zeitgleich gemeinsam an Texten zu arbeiten. </a:t>
            </a:r>
          </a:p>
        </p:txBody>
      </p:sp>
      <p:sp>
        <p:nvSpPr>
          <p:cNvPr id="4" name="Foliennummernplatzhalter 3"/>
          <p:cNvSpPr>
            <a:spLocks noGrp="1"/>
          </p:cNvSpPr>
          <p:nvPr>
            <p:ph type="sldNum" sz="quarter" idx="5"/>
          </p:nvPr>
        </p:nvSpPr>
        <p:spPr/>
        <p:txBody>
          <a:bodyPr/>
          <a:lstStyle/>
          <a:p>
            <a:fld id="{68BDFD34-BC87-4B81-855D-34BFDA121E71}" type="slidenum">
              <a:rPr lang="de-DE" smtClean="0"/>
              <a:pPr/>
              <a:t>10</a:t>
            </a:fld>
            <a:endParaRPr lang="de-DE"/>
          </a:p>
        </p:txBody>
      </p:sp>
    </p:spTree>
    <p:extLst>
      <p:ext uri="{BB962C8B-B14F-4D97-AF65-F5344CB8AC3E}">
        <p14:creationId xmlns="" xmlns:p14="http://schemas.microsoft.com/office/powerpoint/2010/main" val="268076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2319458-5D93-4B1B-B555-C930F0C893E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 xmlns:a16="http://schemas.microsoft.com/office/drawing/2014/main" id="{06C434F9-96F1-4D12-A369-829DE5034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 xmlns:a16="http://schemas.microsoft.com/office/drawing/2014/main" id="{203E2382-4196-4A3A-82BD-3624AD779AA6}"/>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5" name="Fußzeilenplatzhalter 4">
            <a:extLst>
              <a:ext uri="{FF2B5EF4-FFF2-40B4-BE49-F238E27FC236}">
                <a16:creationId xmlns="" xmlns:a16="http://schemas.microsoft.com/office/drawing/2014/main" id="{C22382D6-4443-45D1-9FC4-F18ABE2F672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687E1E05-99A5-492C-84BA-FBD55E95F347}"/>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1455558742"/>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2CEC3-452A-40B2-9D08-F23B9A811BF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 xmlns:a16="http://schemas.microsoft.com/office/drawing/2014/main" id="{E36A9436-705B-4747-9F77-D4C0AEC495A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 xmlns:a16="http://schemas.microsoft.com/office/drawing/2014/main" id="{D52F9DA4-9089-49D0-85E3-814694B537A3}"/>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8" name="Fußzeilenplatzhalter 4">
            <a:extLst>
              <a:ext uri="{FF2B5EF4-FFF2-40B4-BE49-F238E27FC236}">
                <a16:creationId xmlns="" xmlns:a16="http://schemas.microsoft.com/office/drawing/2014/main" id="{F0B13726-E427-4277-96A2-FEA60FC9B508}"/>
              </a:ext>
            </a:extLst>
          </p:cNvPr>
          <p:cNvSpPr>
            <a:spLocks noGrp="1"/>
          </p:cNvSpPr>
          <p:nvPr>
            <p:ph type="ftr" sz="quarter" idx="11"/>
          </p:nvPr>
        </p:nvSpPr>
        <p:spPr>
          <a:xfrm>
            <a:off x="4038600" y="6356350"/>
            <a:ext cx="4114800" cy="365125"/>
          </a:xfrm>
        </p:spPr>
        <p:txBody>
          <a:bodyPr/>
          <a:lstStyle/>
          <a:p>
            <a:endParaRPr lang="de-DE"/>
          </a:p>
        </p:txBody>
      </p:sp>
      <p:sp>
        <p:nvSpPr>
          <p:cNvPr id="9" name="Foliennummernplatzhalter 5">
            <a:extLst>
              <a:ext uri="{FF2B5EF4-FFF2-40B4-BE49-F238E27FC236}">
                <a16:creationId xmlns="" xmlns:a16="http://schemas.microsoft.com/office/drawing/2014/main" id="{01AB47C8-C041-4D26-8464-B77D6C71A304}"/>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279843574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54A1094C-2267-42DE-AE78-FA0EB9F8BD1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 xmlns:a16="http://schemas.microsoft.com/office/drawing/2014/main" id="{6A1EC6FF-F398-49FC-BEBD-0F3AFED14A2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 xmlns:a16="http://schemas.microsoft.com/office/drawing/2014/main" id="{234A0872-78F8-4119-997A-9B3353E3C771}"/>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8" name="Fußzeilenplatzhalter 4">
            <a:extLst>
              <a:ext uri="{FF2B5EF4-FFF2-40B4-BE49-F238E27FC236}">
                <a16:creationId xmlns="" xmlns:a16="http://schemas.microsoft.com/office/drawing/2014/main" id="{37DFCE92-E056-45DE-BB6F-6EB18AC94BBB}"/>
              </a:ext>
            </a:extLst>
          </p:cNvPr>
          <p:cNvSpPr>
            <a:spLocks noGrp="1"/>
          </p:cNvSpPr>
          <p:nvPr>
            <p:ph type="ftr" sz="quarter" idx="11"/>
          </p:nvPr>
        </p:nvSpPr>
        <p:spPr>
          <a:xfrm>
            <a:off x="4038600" y="6356350"/>
            <a:ext cx="4114800" cy="365125"/>
          </a:xfrm>
        </p:spPr>
        <p:txBody>
          <a:bodyPr/>
          <a:lstStyle/>
          <a:p>
            <a:endParaRPr lang="de-DE"/>
          </a:p>
        </p:txBody>
      </p:sp>
      <p:sp>
        <p:nvSpPr>
          <p:cNvPr id="9" name="Foliennummernplatzhalter 5">
            <a:extLst>
              <a:ext uri="{FF2B5EF4-FFF2-40B4-BE49-F238E27FC236}">
                <a16:creationId xmlns="" xmlns:a16="http://schemas.microsoft.com/office/drawing/2014/main" id="{E49C13E2-67C8-459A-BA6A-599B464FB279}"/>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2502014257"/>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B9E47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C1EFD0-7654-4E93-8600-E09D53C5CB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E9F7BE93-17E7-491D-B219-BAE6EA6512B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3">
            <a:extLst>
              <a:ext uri="{FF2B5EF4-FFF2-40B4-BE49-F238E27FC236}">
                <a16:creationId xmlns="" xmlns:a16="http://schemas.microsoft.com/office/drawing/2014/main" id="{3488BE21-BC03-48A3-A393-AB4AE349BE09}"/>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10" name="Fußzeilenplatzhalter 4">
            <a:extLst>
              <a:ext uri="{FF2B5EF4-FFF2-40B4-BE49-F238E27FC236}">
                <a16:creationId xmlns="" xmlns:a16="http://schemas.microsoft.com/office/drawing/2014/main" id="{E85BF5FD-95F8-4174-8B3B-AAA84E0C5A65}"/>
              </a:ext>
            </a:extLst>
          </p:cNvPr>
          <p:cNvSpPr>
            <a:spLocks noGrp="1"/>
          </p:cNvSpPr>
          <p:nvPr>
            <p:ph type="ftr" sz="quarter" idx="11"/>
          </p:nvPr>
        </p:nvSpPr>
        <p:spPr>
          <a:xfrm>
            <a:off x="4038600" y="6356350"/>
            <a:ext cx="4114800" cy="365125"/>
          </a:xfrm>
        </p:spPr>
        <p:txBody>
          <a:bodyPr/>
          <a:lstStyle/>
          <a:p>
            <a:endParaRPr lang="de-DE"/>
          </a:p>
        </p:txBody>
      </p:sp>
      <p:sp>
        <p:nvSpPr>
          <p:cNvPr id="11" name="Foliennummernplatzhalter 5">
            <a:extLst>
              <a:ext uri="{FF2B5EF4-FFF2-40B4-BE49-F238E27FC236}">
                <a16:creationId xmlns="" xmlns:a16="http://schemas.microsoft.com/office/drawing/2014/main" id="{DF099F60-3450-4C7D-8D22-47F516FFB649}"/>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4191643855"/>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8B574BF-15B9-46BC-A88A-1AE4C0012AB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 xmlns:a16="http://schemas.microsoft.com/office/drawing/2014/main" id="{0BFAAB92-233F-4112-92E1-9380732746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Datumsplatzhalter 3">
            <a:extLst>
              <a:ext uri="{FF2B5EF4-FFF2-40B4-BE49-F238E27FC236}">
                <a16:creationId xmlns="" xmlns:a16="http://schemas.microsoft.com/office/drawing/2014/main" id="{21298355-8737-4813-895F-10BCF22CB35F}"/>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8" name="Fußzeilenplatzhalter 4">
            <a:extLst>
              <a:ext uri="{FF2B5EF4-FFF2-40B4-BE49-F238E27FC236}">
                <a16:creationId xmlns="" xmlns:a16="http://schemas.microsoft.com/office/drawing/2014/main" id="{4B422769-12D7-4702-B900-399DFAED788B}"/>
              </a:ext>
            </a:extLst>
          </p:cNvPr>
          <p:cNvSpPr>
            <a:spLocks noGrp="1"/>
          </p:cNvSpPr>
          <p:nvPr>
            <p:ph type="ftr" sz="quarter" idx="11"/>
          </p:nvPr>
        </p:nvSpPr>
        <p:spPr>
          <a:xfrm>
            <a:off x="4038600" y="6356350"/>
            <a:ext cx="4114800" cy="365125"/>
          </a:xfrm>
        </p:spPr>
        <p:txBody>
          <a:bodyPr/>
          <a:lstStyle/>
          <a:p>
            <a:endParaRPr lang="de-DE"/>
          </a:p>
        </p:txBody>
      </p:sp>
      <p:sp>
        <p:nvSpPr>
          <p:cNvPr id="9" name="Foliennummernplatzhalter 5">
            <a:extLst>
              <a:ext uri="{FF2B5EF4-FFF2-40B4-BE49-F238E27FC236}">
                <a16:creationId xmlns="" xmlns:a16="http://schemas.microsoft.com/office/drawing/2014/main" id="{013EA7A0-3B06-44DD-B17D-230820D5276F}"/>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3674228833"/>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98200CA-6C24-43C4-AB96-8C54E1D4ADF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85E24006-1384-48BF-9B4A-0408EC2B6BB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 xmlns:a16="http://schemas.microsoft.com/office/drawing/2014/main" id="{95C408A3-89F8-4E09-852F-CDED1788F77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a:extLst>
              <a:ext uri="{FF2B5EF4-FFF2-40B4-BE49-F238E27FC236}">
                <a16:creationId xmlns="" xmlns:a16="http://schemas.microsoft.com/office/drawing/2014/main" id="{6D214514-146B-446E-84ED-4F7731729AA1}"/>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9" name="Fußzeilenplatzhalter 4">
            <a:extLst>
              <a:ext uri="{FF2B5EF4-FFF2-40B4-BE49-F238E27FC236}">
                <a16:creationId xmlns="" xmlns:a16="http://schemas.microsoft.com/office/drawing/2014/main" id="{2A791EF5-7B8E-48E0-9351-4C57EC991D4C}"/>
              </a:ext>
            </a:extLst>
          </p:cNvPr>
          <p:cNvSpPr>
            <a:spLocks noGrp="1"/>
          </p:cNvSpPr>
          <p:nvPr>
            <p:ph type="ftr" sz="quarter" idx="11"/>
          </p:nvPr>
        </p:nvSpPr>
        <p:spPr>
          <a:xfrm>
            <a:off x="4038600" y="6356350"/>
            <a:ext cx="4114800" cy="365125"/>
          </a:xfrm>
        </p:spPr>
        <p:txBody>
          <a:bodyPr/>
          <a:lstStyle/>
          <a:p>
            <a:endParaRPr lang="de-DE"/>
          </a:p>
        </p:txBody>
      </p:sp>
      <p:sp>
        <p:nvSpPr>
          <p:cNvPr id="10" name="Foliennummernplatzhalter 5">
            <a:extLst>
              <a:ext uri="{FF2B5EF4-FFF2-40B4-BE49-F238E27FC236}">
                <a16:creationId xmlns="" xmlns:a16="http://schemas.microsoft.com/office/drawing/2014/main" id="{64E8CE0A-96DD-4E83-B82B-EB859D036642}"/>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2671322352"/>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99048CB-2EFA-4849-A1E3-0CCE2522FB4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 xmlns:a16="http://schemas.microsoft.com/office/drawing/2014/main" id="{087B5129-759A-48A4-BF99-A18418D9B0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5C0FBF5D-2F67-4367-ADC0-15F0F874DEA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 xmlns:a16="http://schemas.microsoft.com/office/drawing/2014/main" id="{469C8AFC-D678-4DC0-9AD1-FC9969202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9BB5C09C-37EF-447B-A832-BB93361B89B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3">
            <a:extLst>
              <a:ext uri="{FF2B5EF4-FFF2-40B4-BE49-F238E27FC236}">
                <a16:creationId xmlns="" xmlns:a16="http://schemas.microsoft.com/office/drawing/2014/main" id="{20808898-8C41-4ED5-8CB0-2633B0444F46}"/>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11" name="Fußzeilenplatzhalter 4">
            <a:extLst>
              <a:ext uri="{FF2B5EF4-FFF2-40B4-BE49-F238E27FC236}">
                <a16:creationId xmlns="" xmlns:a16="http://schemas.microsoft.com/office/drawing/2014/main" id="{D6923D8C-7672-4BFD-B793-9D115CEE5486}"/>
              </a:ext>
            </a:extLst>
          </p:cNvPr>
          <p:cNvSpPr>
            <a:spLocks noGrp="1"/>
          </p:cNvSpPr>
          <p:nvPr>
            <p:ph type="ftr" sz="quarter" idx="11"/>
          </p:nvPr>
        </p:nvSpPr>
        <p:spPr>
          <a:xfrm>
            <a:off x="4038600" y="6356350"/>
            <a:ext cx="4114800" cy="365125"/>
          </a:xfrm>
        </p:spPr>
        <p:txBody>
          <a:bodyPr/>
          <a:lstStyle/>
          <a:p>
            <a:endParaRPr lang="de-DE"/>
          </a:p>
        </p:txBody>
      </p:sp>
      <p:sp>
        <p:nvSpPr>
          <p:cNvPr id="12" name="Foliennummernplatzhalter 5">
            <a:extLst>
              <a:ext uri="{FF2B5EF4-FFF2-40B4-BE49-F238E27FC236}">
                <a16:creationId xmlns="" xmlns:a16="http://schemas.microsoft.com/office/drawing/2014/main" id="{5989A7F1-7704-4286-B3DF-F888088C1BDF}"/>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3535672064"/>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AF155BE-2310-4509-AFF7-0810D3DC90D4}"/>
              </a:ext>
            </a:extLst>
          </p:cNvPr>
          <p:cNvSpPr>
            <a:spLocks noGrp="1"/>
          </p:cNvSpPr>
          <p:nvPr>
            <p:ph type="title"/>
          </p:nvPr>
        </p:nvSpPr>
        <p:spPr/>
        <p:txBody>
          <a:bodyPr/>
          <a:lstStyle/>
          <a:p>
            <a:r>
              <a:rPr lang="de-DE"/>
              <a:t>Mastertitelformat bearbeiten</a:t>
            </a:r>
          </a:p>
        </p:txBody>
      </p:sp>
      <p:sp>
        <p:nvSpPr>
          <p:cNvPr id="6" name="Datumsplatzhalter 3">
            <a:extLst>
              <a:ext uri="{FF2B5EF4-FFF2-40B4-BE49-F238E27FC236}">
                <a16:creationId xmlns="" xmlns:a16="http://schemas.microsoft.com/office/drawing/2014/main" id="{9884F4C0-5CD9-4469-9CDF-330767FAE8D2}"/>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7" name="Fußzeilenplatzhalter 4">
            <a:extLst>
              <a:ext uri="{FF2B5EF4-FFF2-40B4-BE49-F238E27FC236}">
                <a16:creationId xmlns="" xmlns:a16="http://schemas.microsoft.com/office/drawing/2014/main" id="{DAA00D8F-3494-411A-89D0-9B77689778D6}"/>
              </a:ext>
            </a:extLst>
          </p:cNvPr>
          <p:cNvSpPr>
            <a:spLocks noGrp="1"/>
          </p:cNvSpPr>
          <p:nvPr>
            <p:ph type="ftr" sz="quarter" idx="11"/>
          </p:nvPr>
        </p:nvSpPr>
        <p:spPr>
          <a:xfrm>
            <a:off x="4038600" y="6356350"/>
            <a:ext cx="4114800" cy="365125"/>
          </a:xfrm>
        </p:spPr>
        <p:txBody>
          <a:bodyPr/>
          <a:lstStyle/>
          <a:p>
            <a:endParaRPr lang="de-DE"/>
          </a:p>
        </p:txBody>
      </p:sp>
      <p:sp>
        <p:nvSpPr>
          <p:cNvPr id="8" name="Foliennummernplatzhalter 5">
            <a:extLst>
              <a:ext uri="{FF2B5EF4-FFF2-40B4-BE49-F238E27FC236}">
                <a16:creationId xmlns="" xmlns:a16="http://schemas.microsoft.com/office/drawing/2014/main" id="{28DEECE1-23B2-4AB7-936D-2A26679147FC}"/>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2228981544"/>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0B6EABE6-E729-4A7C-B513-98058AF32F5B}"/>
              </a:ext>
            </a:extLst>
          </p:cNvPr>
          <p:cNvSpPr>
            <a:spLocks noGrp="1"/>
          </p:cNvSpPr>
          <p:nvPr>
            <p:ph type="dt" sz="half" idx="10"/>
          </p:nvPr>
        </p:nvSpPr>
        <p:spPr/>
        <p:txBody>
          <a:bodyPr/>
          <a:lstStyle/>
          <a:p>
            <a:fld id="{5CC34FD8-AC5A-46A1-9241-48E3975DCE90}" type="datetimeFigureOut">
              <a:rPr lang="de-DE" smtClean="0"/>
              <a:pPr/>
              <a:t>14.10.2020</a:t>
            </a:fld>
            <a:endParaRPr lang="de-DE"/>
          </a:p>
        </p:txBody>
      </p:sp>
      <p:sp>
        <p:nvSpPr>
          <p:cNvPr id="3" name="Fußzeilenplatzhalter 2">
            <a:extLst>
              <a:ext uri="{FF2B5EF4-FFF2-40B4-BE49-F238E27FC236}">
                <a16:creationId xmlns="" xmlns:a16="http://schemas.microsoft.com/office/drawing/2014/main" id="{FAA08C8A-AB01-4308-9ED2-3A790AB74AB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 xmlns:a16="http://schemas.microsoft.com/office/drawing/2014/main" id="{64B7BB5A-1888-4E57-B02E-DD519BD285AB}"/>
              </a:ext>
            </a:extLst>
          </p:cNvPr>
          <p:cNvSpPr>
            <a:spLocks noGrp="1"/>
          </p:cNvSpPr>
          <p:nvPr>
            <p:ph type="sldNum" sz="quarter" idx="12"/>
          </p:nvPr>
        </p:nvSpPr>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4067188377"/>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851D1AC-D408-4DF3-AEA7-544401BEDA8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 xmlns:a16="http://schemas.microsoft.com/office/drawing/2014/main" id="{D8728C45-451D-447D-93A1-01B225111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 xmlns:a16="http://schemas.microsoft.com/office/drawing/2014/main" id="{F213E67B-2B9F-4608-B238-14D3AB039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DD36DBB3-D7BE-44A5-8CB7-5643A5B1CBFE}"/>
              </a:ext>
            </a:extLst>
          </p:cNvPr>
          <p:cNvSpPr>
            <a:spLocks noGrp="1"/>
          </p:cNvSpPr>
          <p:nvPr>
            <p:ph type="dt" sz="half" idx="10"/>
          </p:nvPr>
        </p:nvSpPr>
        <p:spPr/>
        <p:txBody>
          <a:bodyPr/>
          <a:lstStyle/>
          <a:p>
            <a:fld id="{5CC34FD8-AC5A-46A1-9241-48E3975DCE90}" type="datetimeFigureOut">
              <a:rPr lang="de-DE" smtClean="0"/>
              <a:pPr/>
              <a:t>14.10.2020</a:t>
            </a:fld>
            <a:endParaRPr lang="de-DE"/>
          </a:p>
        </p:txBody>
      </p:sp>
      <p:sp>
        <p:nvSpPr>
          <p:cNvPr id="6" name="Fußzeilenplatzhalter 5">
            <a:extLst>
              <a:ext uri="{FF2B5EF4-FFF2-40B4-BE49-F238E27FC236}">
                <a16:creationId xmlns="" xmlns:a16="http://schemas.microsoft.com/office/drawing/2014/main" id="{E42E5E52-02C8-46A4-AA2F-05443A4BC2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7FDF1258-B5FA-48D9-85D9-A89041802AAE}"/>
              </a:ext>
            </a:extLst>
          </p:cNvPr>
          <p:cNvSpPr>
            <a:spLocks noGrp="1"/>
          </p:cNvSpPr>
          <p:nvPr>
            <p:ph type="sldNum" sz="quarter" idx="12"/>
          </p:nvPr>
        </p:nvSpPr>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350935135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1EE0C17-DE83-4082-B034-2354B50BD2C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 xmlns:a16="http://schemas.microsoft.com/office/drawing/2014/main" id="{D78D2CA1-D44B-43A9-8D87-88D867378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 xmlns:a16="http://schemas.microsoft.com/office/drawing/2014/main" id="{37E41881-D688-4575-95DA-0EC896695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Datumsplatzhalter 3">
            <a:extLst>
              <a:ext uri="{FF2B5EF4-FFF2-40B4-BE49-F238E27FC236}">
                <a16:creationId xmlns="" xmlns:a16="http://schemas.microsoft.com/office/drawing/2014/main" id="{E1713DD0-0954-4531-92C9-AEA3F35501BC}"/>
              </a:ext>
            </a:extLst>
          </p:cNvPr>
          <p:cNvSpPr>
            <a:spLocks noGrp="1"/>
          </p:cNvSpPr>
          <p:nvPr>
            <p:ph type="dt" sz="half" idx="10"/>
          </p:nvPr>
        </p:nvSpPr>
        <p:spPr>
          <a:xfrm>
            <a:off x="1953490" y="6356350"/>
            <a:ext cx="1627909" cy="365125"/>
          </a:xfrm>
        </p:spPr>
        <p:txBody>
          <a:bodyPr/>
          <a:lstStyle/>
          <a:p>
            <a:fld id="{5CC34FD8-AC5A-46A1-9241-48E3975DCE90}" type="datetimeFigureOut">
              <a:rPr lang="de-DE" smtClean="0"/>
              <a:pPr/>
              <a:t>14.10.2020</a:t>
            </a:fld>
            <a:endParaRPr lang="de-DE" dirty="0"/>
          </a:p>
        </p:txBody>
      </p:sp>
      <p:sp>
        <p:nvSpPr>
          <p:cNvPr id="9" name="Fußzeilenplatzhalter 4">
            <a:extLst>
              <a:ext uri="{FF2B5EF4-FFF2-40B4-BE49-F238E27FC236}">
                <a16:creationId xmlns="" xmlns:a16="http://schemas.microsoft.com/office/drawing/2014/main" id="{0E7BCC92-B87F-4596-8F21-11E9B099183B}"/>
              </a:ext>
            </a:extLst>
          </p:cNvPr>
          <p:cNvSpPr>
            <a:spLocks noGrp="1"/>
          </p:cNvSpPr>
          <p:nvPr>
            <p:ph type="ftr" sz="quarter" idx="11"/>
          </p:nvPr>
        </p:nvSpPr>
        <p:spPr>
          <a:xfrm>
            <a:off x="4038600" y="6356350"/>
            <a:ext cx="4114800" cy="365125"/>
          </a:xfrm>
        </p:spPr>
        <p:txBody>
          <a:bodyPr/>
          <a:lstStyle/>
          <a:p>
            <a:endParaRPr lang="de-DE"/>
          </a:p>
        </p:txBody>
      </p:sp>
      <p:sp>
        <p:nvSpPr>
          <p:cNvPr id="10" name="Foliennummernplatzhalter 5">
            <a:extLst>
              <a:ext uri="{FF2B5EF4-FFF2-40B4-BE49-F238E27FC236}">
                <a16:creationId xmlns="" xmlns:a16="http://schemas.microsoft.com/office/drawing/2014/main" id="{FCBA694A-CD5A-438C-B34B-B04C1C0EF96F}"/>
              </a:ext>
            </a:extLst>
          </p:cNvPr>
          <p:cNvSpPr>
            <a:spLocks noGrp="1"/>
          </p:cNvSpPr>
          <p:nvPr>
            <p:ph type="sldNum" sz="quarter" idx="12"/>
          </p:nvPr>
        </p:nvSpPr>
        <p:spPr>
          <a:xfrm>
            <a:off x="8610600" y="6356350"/>
            <a:ext cx="1048789" cy="365125"/>
          </a:xfrm>
        </p:spPr>
        <p:txBody>
          <a:bodyPr/>
          <a:lstStyle/>
          <a:p>
            <a:fld id="{15677DD3-3617-42A0-89DD-26DE2702984E}" type="slidenum">
              <a:rPr lang="de-DE" smtClean="0"/>
              <a:pPr/>
              <a:t>‹Nr.›</a:t>
            </a:fld>
            <a:endParaRPr lang="de-DE"/>
          </a:p>
        </p:txBody>
      </p:sp>
    </p:spTree>
    <p:extLst>
      <p:ext uri="{BB962C8B-B14F-4D97-AF65-F5344CB8AC3E}">
        <p14:creationId xmlns="" xmlns:p14="http://schemas.microsoft.com/office/powerpoint/2010/main" val="2267258810"/>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9E470"/>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9B7A098E-8358-46C4-A3D6-56423F93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 xmlns:a16="http://schemas.microsoft.com/office/drawing/2014/main" id="{59396A13-3991-4E1A-8220-70EEAD350D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A0DB1A78-1FAB-4673-B853-D70B964D5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34FD8-AC5A-46A1-9241-48E3975DCE90}" type="datetimeFigureOut">
              <a:rPr lang="de-DE" smtClean="0"/>
              <a:pPr/>
              <a:t>14.10.2020</a:t>
            </a:fld>
            <a:endParaRPr lang="de-DE"/>
          </a:p>
        </p:txBody>
      </p:sp>
      <p:sp>
        <p:nvSpPr>
          <p:cNvPr id="5" name="Fußzeilenplatzhalter 4">
            <a:extLst>
              <a:ext uri="{FF2B5EF4-FFF2-40B4-BE49-F238E27FC236}">
                <a16:creationId xmlns="" xmlns:a16="http://schemas.microsoft.com/office/drawing/2014/main" id="{D041F292-0A68-4419-9D06-2228C59D2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 xmlns:a16="http://schemas.microsoft.com/office/drawing/2014/main" id="{17C7F3B6-20FC-49AC-95AE-1F5E95E51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77DD3-3617-42A0-89DD-26DE2702984E}" type="slidenum">
              <a:rPr lang="de-DE" smtClean="0"/>
              <a:pPr/>
              <a:t>‹Nr.›</a:t>
            </a:fld>
            <a:endParaRPr lang="de-DE"/>
          </a:p>
        </p:txBody>
      </p:sp>
      <p:sp>
        <p:nvSpPr>
          <p:cNvPr id="7" name="Rechteck 6">
            <a:extLst>
              <a:ext uri="{FF2B5EF4-FFF2-40B4-BE49-F238E27FC236}">
                <a16:creationId xmlns="" xmlns:a16="http://schemas.microsoft.com/office/drawing/2014/main" id="{66A9E3C3-86B1-4A13-81D1-C5336D706110}"/>
              </a:ext>
            </a:extLst>
          </p:cNvPr>
          <p:cNvSpPr/>
          <p:nvPr userDrawn="1"/>
        </p:nvSpPr>
        <p:spPr>
          <a:xfrm>
            <a:off x="0" y="6311900"/>
            <a:ext cx="12192000" cy="5461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Ellipse 16">
            <a:extLst>
              <a:ext uri="{FF2B5EF4-FFF2-40B4-BE49-F238E27FC236}">
                <a16:creationId xmlns="" xmlns:a16="http://schemas.microsoft.com/office/drawing/2014/main" id="{AAE8F84E-5CB8-4DF2-86FB-BFD276F79DD7}"/>
              </a:ext>
            </a:extLst>
          </p:cNvPr>
          <p:cNvSpPr>
            <a:spLocks noChangeAspect="1"/>
          </p:cNvSpPr>
          <p:nvPr userDrawn="1"/>
        </p:nvSpPr>
        <p:spPr>
          <a:xfrm>
            <a:off x="0" y="5510515"/>
            <a:ext cx="1237942" cy="1237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 xmlns:a16="http://schemas.microsoft.com/office/drawing/2014/main" id="{709D73DF-01CE-4912-ADDF-7612E174B036}"/>
              </a:ext>
            </a:extLst>
          </p:cNvPr>
          <p:cNvPicPr>
            <a:picLocks noChangeAspect="1"/>
          </p:cNvPicPr>
          <p:nvPr userDrawn="1"/>
        </p:nvPicPr>
        <p:blipFill>
          <a:blip r:embed="rId13" cstate="screen">
            <a:extLst>
              <a:ext uri="{28A0092B-C50C-407E-A947-70E740481C1C}">
                <a14:useLocalDpi xmlns="" xmlns:a14="http://schemas.microsoft.com/office/drawing/2010/main"/>
              </a:ext>
            </a:extLst>
          </a:blip>
          <a:stretch>
            <a:fillRect/>
          </a:stretch>
        </p:blipFill>
        <p:spPr>
          <a:xfrm>
            <a:off x="93416" y="5591202"/>
            <a:ext cx="1809408" cy="1151948"/>
          </a:xfrm>
          <a:prstGeom prst="rect">
            <a:avLst/>
          </a:prstGeom>
        </p:spPr>
      </p:pic>
      <p:pic>
        <p:nvPicPr>
          <p:cNvPr id="19" name="Grafik 18">
            <a:extLst>
              <a:ext uri="{FF2B5EF4-FFF2-40B4-BE49-F238E27FC236}">
                <a16:creationId xmlns="" xmlns:a16="http://schemas.microsoft.com/office/drawing/2014/main" id="{20AEBAD5-B6A4-4C2E-9A66-CF27A24442D2}"/>
              </a:ext>
            </a:extLst>
          </p:cNvPr>
          <p:cNvPicPr>
            <a:picLocks noChangeAspect="1"/>
          </p:cNvPicPr>
          <p:nvPr userDrawn="1"/>
        </p:nvPicPr>
        <p:blipFill>
          <a:blip r:embed="rId14" cstate="screen">
            <a:extLst>
              <a:ext uri="{28A0092B-C50C-407E-A947-70E740481C1C}">
                <a14:useLocalDpi xmlns="" xmlns:a14="http://schemas.microsoft.com/office/drawing/2010/main"/>
              </a:ext>
            </a:extLst>
          </a:blip>
          <a:stretch>
            <a:fillRect/>
          </a:stretch>
        </p:blipFill>
        <p:spPr>
          <a:xfrm>
            <a:off x="9747532" y="6441983"/>
            <a:ext cx="2351052" cy="320421"/>
          </a:xfrm>
          <a:prstGeom prst="rect">
            <a:avLst/>
          </a:prstGeom>
        </p:spPr>
      </p:pic>
    </p:spTree>
    <p:extLst>
      <p:ext uri="{BB962C8B-B14F-4D97-AF65-F5344CB8AC3E}">
        <p14:creationId xmlns="" xmlns:p14="http://schemas.microsoft.com/office/powerpoint/2010/main" val="2015059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hyperlink" Target="mailto:Team@GPENreformation.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6.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36">
            <a:extLst>
              <a:ext uri="{FF2B5EF4-FFF2-40B4-BE49-F238E27FC236}">
                <a16:creationId xmlns="" xmlns:a16="http://schemas.microsoft.com/office/drawing/2014/main" id="{CD6788F9-7B56-46AB-83D3-1AC6FCF30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123" name="Picture 138">
            <a:extLst>
              <a:ext uri="{FF2B5EF4-FFF2-40B4-BE49-F238E27FC236}">
                <a16:creationId xmlns="" xmlns:a16="http://schemas.microsoft.com/office/drawing/2014/main" id="{3DB4F8F8-1DC3-4D20-B497-527BA327ED6A}"/>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1" name="Freeform 72">
            <a:extLst>
              <a:ext uri="{FF2B5EF4-FFF2-40B4-BE49-F238E27FC236}">
                <a16:creationId xmlns="" xmlns:a16="http://schemas.microsoft.com/office/drawing/2014/main" id="{41A04820-C326-4300-90B5-5BD134F546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1" y="1"/>
            <a:ext cx="3131115" cy="3406036"/>
          </a:xfrm>
          <a:custGeom>
            <a:avLst/>
            <a:gdLst>
              <a:gd name="connsiteX0" fmla="*/ 0 w 3131115"/>
              <a:gd name="connsiteY0" fmla="*/ 0 h 3406036"/>
              <a:gd name="connsiteX1" fmla="*/ 2726532 w 3131115"/>
              <a:gd name="connsiteY1" fmla="*/ 0 h 3406036"/>
              <a:gd name="connsiteX2" fmla="*/ 2763423 w 3131115"/>
              <a:gd name="connsiteY2" fmla="*/ 49334 h 3406036"/>
              <a:gd name="connsiteX3" fmla="*/ 3131115 w 3131115"/>
              <a:gd name="connsiteY3" fmla="*/ 1253075 h 3406036"/>
              <a:gd name="connsiteX4" fmla="*/ 978154 w 3131115"/>
              <a:gd name="connsiteY4" fmla="*/ 3406036 h 3406036"/>
              <a:gd name="connsiteX5" fmla="*/ 140125 w 3131115"/>
              <a:gd name="connsiteY5" fmla="*/ 3236846 h 3406036"/>
              <a:gd name="connsiteX6" fmla="*/ 0 w 3131115"/>
              <a:gd name="connsiteY6" fmla="*/ 3169345 h 34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115" h="3406036">
                <a:moveTo>
                  <a:pt x="0" y="0"/>
                </a:moveTo>
                <a:lnTo>
                  <a:pt x="2726532" y="0"/>
                </a:lnTo>
                <a:lnTo>
                  <a:pt x="2763423" y="49334"/>
                </a:lnTo>
                <a:cubicBezTo>
                  <a:pt x="2995565" y="392949"/>
                  <a:pt x="3131115" y="807182"/>
                  <a:pt x="3131115" y="1253075"/>
                </a:cubicBezTo>
                <a:cubicBezTo>
                  <a:pt x="3131115" y="2442123"/>
                  <a:pt x="2167202" y="3406036"/>
                  <a:pt x="978154" y="3406036"/>
                </a:cubicBezTo>
                <a:cubicBezTo>
                  <a:pt x="680892" y="3406036"/>
                  <a:pt x="397701" y="3345792"/>
                  <a:pt x="140125" y="3236846"/>
                </a:cubicBezTo>
                <a:lnTo>
                  <a:pt x="0" y="316934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0" name="Grafik 79">
            <a:extLst>
              <a:ext uri="{FF2B5EF4-FFF2-40B4-BE49-F238E27FC236}">
                <a16:creationId xmlns="" xmlns:a16="http://schemas.microsoft.com/office/drawing/2014/main" id="{CB4CED63-9EA1-4916-A476-DDC039E3D6DF}"/>
              </a:ext>
            </a:extLst>
          </p:cNvPr>
          <p:cNvPicPr>
            <a:picLocks noChangeAspect="1"/>
          </p:cNvPicPr>
          <p:nvPr/>
        </p:nvPicPr>
        <p:blipFill rotWithShape="1">
          <a:blip r:embed="rId3" cstate="screen">
            <a:alphaModFix/>
            <a:extLst>
              <a:ext uri="{28A0092B-C50C-407E-A947-70E740481C1C}">
                <a14:useLocalDpi xmlns="" xmlns:a14="http://schemas.microsoft.com/office/drawing/2010/main"/>
              </a:ext>
            </a:extLst>
          </a:blip>
          <a:srcRect/>
          <a:stretch/>
        </p:blipFill>
        <p:spPr>
          <a:xfrm>
            <a:off x="20" y="2"/>
            <a:ext cx="3001858" cy="3285009"/>
          </a:xfrm>
          <a:custGeom>
            <a:avLst/>
            <a:gdLst>
              <a:gd name="connsiteX0" fmla="*/ 0 w 3001878"/>
              <a:gd name="connsiteY0" fmla="*/ 0 h 3285009"/>
              <a:gd name="connsiteX1" fmla="*/ 2567363 w 3001878"/>
              <a:gd name="connsiteY1" fmla="*/ 0 h 3285009"/>
              <a:gd name="connsiteX2" fmla="*/ 2654855 w 3001878"/>
              <a:gd name="connsiteY2" fmla="*/ 117001 h 3285009"/>
              <a:gd name="connsiteX3" fmla="*/ 3001878 w 3001878"/>
              <a:gd name="connsiteY3" fmla="*/ 1253075 h 3285009"/>
              <a:gd name="connsiteX4" fmla="*/ 969943 w 3001878"/>
              <a:gd name="connsiteY4" fmla="*/ 3285009 h 3285009"/>
              <a:gd name="connsiteX5" fmla="*/ 1403 w 3001878"/>
              <a:gd name="connsiteY5" fmla="*/ 3039766 h 3285009"/>
              <a:gd name="connsiteX6" fmla="*/ 0 w 3001878"/>
              <a:gd name="connsiteY6" fmla="*/ 3038914 h 328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878" h="3285009">
                <a:moveTo>
                  <a:pt x="0" y="0"/>
                </a:moveTo>
                <a:lnTo>
                  <a:pt x="2567363" y="0"/>
                </a:lnTo>
                <a:lnTo>
                  <a:pt x="2654855" y="117001"/>
                </a:lnTo>
                <a:cubicBezTo>
                  <a:pt x="2873947" y="441300"/>
                  <a:pt x="3001878" y="832248"/>
                  <a:pt x="3001878" y="1253075"/>
                </a:cubicBezTo>
                <a:cubicBezTo>
                  <a:pt x="3001878" y="2375281"/>
                  <a:pt x="2092150" y="3285009"/>
                  <a:pt x="969943" y="3285009"/>
                </a:cubicBezTo>
                <a:cubicBezTo>
                  <a:pt x="619254" y="3285009"/>
                  <a:pt x="289314" y="3196169"/>
                  <a:pt x="1403" y="3039766"/>
                </a:cubicBezTo>
                <a:lnTo>
                  <a:pt x="0" y="3038914"/>
                </a:lnTo>
                <a:close/>
              </a:path>
            </a:pathLst>
          </a:custGeom>
          <a:effectLst>
            <a:softEdge rad="0"/>
          </a:effectLst>
        </p:spPr>
      </p:pic>
      <p:sp>
        <p:nvSpPr>
          <p:cNvPr id="143" name="Oval 142">
            <a:extLst>
              <a:ext uri="{FF2B5EF4-FFF2-40B4-BE49-F238E27FC236}">
                <a16:creationId xmlns="" xmlns:a16="http://schemas.microsoft.com/office/drawing/2014/main" id="{0DEFC014-FFA5-4205-8F77-FA7CD0954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3736355" y="460823"/>
            <a:ext cx="3245896" cy="324589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6" name="Grafik 75" descr="Ein Bild, das Text, Karte enthält.&#10;&#10;Mit sehr hoher Zuverlässigkeit generierte Beschreibung">
            <a:extLst>
              <a:ext uri="{FF2B5EF4-FFF2-40B4-BE49-F238E27FC236}">
                <a16:creationId xmlns="" xmlns:a16="http://schemas.microsoft.com/office/drawing/2014/main" id="{A9A66251-9527-419F-B20F-98D6AB832781}"/>
              </a:ext>
            </a:extLst>
          </p:cNvPr>
          <p:cNvPicPr>
            <a:picLocks noChangeAspect="1"/>
          </p:cNvPicPr>
          <p:nvPr/>
        </p:nvPicPr>
        <p:blipFill rotWithShape="1">
          <a:blip r:embed="rId4" cstate="screen">
            <a:alphaModFix/>
            <a:extLst>
              <a:ext uri="{28A0092B-C50C-407E-A947-70E740481C1C}">
                <a14:useLocalDpi xmlns="" xmlns:a14="http://schemas.microsoft.com/office/drawing/2010/main"/>
              </a:ext>
            </a:extLst>
          </a:blip>
          <a:srcRect b="-4"/>
          <a:stretch/>
        </p:blipFill>
        <p:spPr>
          <a:xfrm>
            <a:off x="3871319" y="590131"/>
            <a:ext cx="2987276" cy="298727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45" name="Freeform 68">
            <a:extLst>
              <a:ext uri="{FF2B5EF4-FFF2-40B4-BE49-F238E27FC236}">
                <a16:creationId xmlns="" xmlns:a16="http://schemas.microsoft.com/office/drawing/2014/main" id="{4420FB57-1484-4DE9-B68A-2F3C9738CB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7112910" y="2"/>
            <a:ext cx="3614334" cy="2178813"/>
          </a:xfrm>
          <a:custGeom>
            <a:avLst/>
            <a:gdLst>
              <a:gd name="connsiteX0" fmla="*/ 38628 w 3614334"/>
              <a:gd name="connsiteY0" fmla="*/ 0 h 2178813"/>
              <a:gd name="connsiteX1" fmla="*/ 3575706 w 3614334"/>
              <a:gd name="connsiteY1" fmla="*/ 0 h 2178813"/>
              <a:gd name="connsiteX2" fmla="*/ 3577619 w 3614334"/>
              <a:gd name="connsiteY2" fmla="*/ 7439 h 2178813"/>
              <a:gd name="connsiteX3" fmla="*/ 3614334 w 3614334"/>
              <a:gd name="connsiteY3" fmla="*/ 371646 h 2178813"/>
              <a:gd name="connsiteX4" fmla="*/ 1807167 w 3614334"/>
              <a:gd name="connsiteY4" fmla="*/ 2178813 h 2178813"/>
              <a:gd name="connsiteX5" fmla="*/ 0 w 3614334"/>
              <a:gd name="connsiteY5" fmla="*/ 371646 h 2178813"/>
              <a:gd name="connsiteX6" fmla="*/ 36715 w 3614334"/>
              <a:gd name="connsiteY6" fmla="*/ 7439 h 21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4334" h="2178813">
                <a:moveTo>
                  <a:pt x="38628" y="0"/>
                </a:moveTo>
                <a:lnTo>
                  <a:pt x="3575706" y="0"/>
                </a:lnTo>
                <a:lnTo>
                  <a:pt x="3577619" y="7439"/>
                </a:lnTo>
                <a:cubicBezTo>
                  <a:pt x="3601692" y="125081"/>
                  <a:pt x="3614334" y="246887"/>
                  <a:pt x="3614334" y="371646"/>
                </a:cubicBezTo>
                <a:cubicBezTo>
                  <a:pt x="3614334" y="1369717"/>
                  <a:pt x="2805238" y="2178813"/>
                  <a:pt x="1807167" y="2178813"/>
                </a:cubicBezTo>
                <a:cubicBezTo>
                  <a:pt x="809096" y="2178813"/>
                  <a:pt x="0" y="1369717"/>
                  <a:pt x="0" y="371646"/>
                </a:cubicBezTo>
                <a:cubicBezTo>
                  <a:pt x="0" y="246887"/>
                  <a:pt x="12642" y="125081"/>
                  <a:pt x="36715" y="7439"/>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2" name="Grafik 71">
            <a:extLst>
              <a:ext uri="{FF2B5EF4-FFF2-40B4-BE49-F238E27FC236}">
                <a16:creationId xmlns="" xmlns:a16="http://schemas.microsoft.com/office/drawing/2014/main" id="{51194968-B0D2-4580-98B0-071F0B6C9FA2}"/>
              </a:ext>
            </a:extLst>
          </p:cNvPr>
          <p:cNvPicPr>
            <a:picLocks noChangeAspect="1"/>
          </p:cNvPicPr>
          <p:nvPr/>
        </p:nvPicPr>
        <p:blipFill rotWithShape="1">
          <a:blip r:embed="rId5" cstate="screen">
            <a:alphaModFix/>
            <a:extLst>
              <a:ext uri="{28A0092B-C50C-407E-A947-70E740481C1C}">
                <a14:useLocalDpi xmlns="" xmlns:a14="http://schemas.microsoft.com/office/drawing/2010/main"/>
              </a:ext>
            </a:extLst>
          </a:blip>
          <a:srcRect r="-3"/>
          <a:stretch/>
        </p:blipFill>
        <p:spPr>
          <a:xfrm>
            <a:off x="7247620" y="4"/>
            <a:ext cx="3344914" cy="2044103"/>
          </a:xfrm>
          <a:custGeom>
            <a:avLst/>
            <a:gdLst>
              <a:gd name="connsiteX0" fmla="*/ 42872 w 3344914"/>
              <a:gd name="connsiteY0" fmla="*/ 0 h 2044103"/>
              <a:gd name="connsiteX1" fmla="*/ 3302042 w 3344914"/>
              <a:gd name="connsiteY1" fmla="*/ 0 h 2044103"/>
              <a:gd name="connsiteX2" fmla="*/ 3310936 w 3344914"/>
              <a:gd name="connsiteY2" fmla="*/ 34588 h 2044103"/>
              <a:gd name="connsiteX3" fmla="*/ 3344914 w 3344914"/>
              <a:gd name="connsiteY3" fmla="*/ 371646 h 2044103"/>
              <a:gd name="connsiteX4" fmla="*/ 1672457 w 3344914"/>
              <a:gd name="connsiteY4" fmla="*/ 2044103 h 2044103"/>
              <a:gd name="connsiteX5" fmla="*/ 0 w 3344914"/>
              <a:gd name="connsiteY5" fmla="*/ 371646 h 2044103"/>
              <a:gd name="connsiteX6" fmla="*/ 33979 w 3344914"/>
              <a:gd name="connsiteY6" fmla="*/ 34588 h 204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914" h="2044103">
                <a:moveTo>
                  <a:pt x="42872" y="0"/>
                </a:moveTo>
                <a:lnTo>
                  <a:pt x="3302042" y="0"/>
                </a:lnTo>
                <a:lnTo>
                  <a:pt x="3310936" y="34588"/>
                </a:lnTo>
                <a:cubicBezTo>
                  <a:pt x="3333214" y="143461"/>
                  <a:pt x="3344914" y="256187"/>
                  <a:pt x="3344914" y="371646"/>
                </a:cubicBezTo>
                <a:cubicBezTo>
                  <a:pt x="3344914" y="1295319"/>
                  <a:pt x="2596130" y="2044103"/>
                  <a:pt x="1672457" y="2044103"/>
                </a:cubicBezTo>
                <a:cubicBezTo>
                  <a:pt x="748785" y="2044103"/>
                  <a:pt x="0" y="1295319"/>
                  <a:pt x="0" y="371646"/>
                </a:cubicBezTo>
                <a:cubicBezTo>
                  <a:pt x="0" y="256187"/>
                  <a:pt x="11700" y="143461"/>
                  <a:pt x="33979" y="34588"/>
                </a:cubicBezTo>
                <a:close/>
              </a:path>
            </a:pathLst>
          </a:custGeom>
          <a:effectLst>
            <a:softEdge rad="0"/>
          </a:effectLst>
        </p:spPr>
      </p:pic>
      <p:sp>
        <p:nvSpPr>
          <p:cNvPr id="147" name="Freeform 64">
            <a:extLst>
              <a:ext uri="{FF2B5EF4-FFF2-40B4-BE49-F238E27FC236}">
                <a16:creationId xmlns="" xmlns:a16="http://schemas.microsoft.com/office/drawing/2014/main" id="{9641EB8E-6586-4EF4-9AAB-4199379B9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8384008" y="2433009"/>
            <a:ext cx="3807993" cy="4434467"/>
          </a:xfrm>
          <a:custGeom>
            <a:avLst/>
            <a:gdLst>
              <a:gd name="connsiteX0" fmla="*/ 2890837 w 3807993"/>
              <a:gd name="connsiteY0" fmla="*/ 0 h 4434467"/>
              <a:gd name="connsiteX1" fmla="*/ 3750483 w 3807993"/>
              <a:gd name="connsiteY1" fmla="*/ 129967 h 4434467"/>
              <a:gd name="connsiteX2" fmla="*/ 3807993 w 3807993"/>
              <a:gd name="connsiteY2" fmla="*/ 151015 h 4434467"/>
              <a:gd name="connsiteX3" fmla="*/ 3807993 w 3807993"/>
              <a:gd name="connsiteY3" fmla="*/ 4434467 h 4434467"/>
              <a:gd name="connsiteX4" fmla="*/ 449566 w 3807993"/>
              <a:gd name="connsiteY4" fmla="*/ 4434467 h 4434467"/>
              <a:gd name="connsiteX5" fmla="*/ 348908 w 3807993"/>
              <a:gd name="connsiteY5" fmla="*/ 4268781 h 4434467"/>
              <a:gd name="connsiteX6" fmla="*/ 0 w 3807993"/>
              <a:gd name="connsiteY6" fmla="*/ 2890836 h 4434467"/>
              <a:gd name="connsiteX7" fmla="*/ 2890837 w 3807993"/>
              <a:gd name="connsiteY7" fmla="*/ 0 h 4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7993" h="4434467">
                <a:moveTo>
                  <a:pt x="2890837" y="0"/>
                </a:moveTo>
                <a:cubicBezTo>
                  <a:pt x="3190193" y="0"/>
                  <a:pt x="3478921" y="45502"/>
                  <a:pt x="3750483" y="129967"/>
                </a:cubicBezTo>
                <a:lnTo>
                  <a:pt x="3807993" y="151015"/>
                </a:lnTo>
                <a:lnTo>
                  <a:pt x="3807993" y="4434467"/>
                </a:lnTo>
                <a:lnTo>
                  <a:pt x="449566" y="4434467"/>
                </a:lnTo>
                <a:lnTo>
                  <a:pt x="348908" y="4268781"/>
                </a:lnTo>
                <a:cubicBezTo>
                  <a:pt x="126394" y="3859169"/>
                  <a:pt x="0" y="3389763"/>
                  <a:pt x="0" y="2890836"/>
                </a:cubicBezTo>
                <a:cubicBezTo>
                  <a:pt x="0" y="1294271"/>
                  <a:pt x="1294272" y="0"/>
                  <a:pt x="289083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0" name="Grafik 69">
            <a:extLst>
              <a:ext uri="{FF2B5EF4-FFF2-40B4-BE49-F238E27FC236}">
                <a16:creationId xmlns="" xmlns:a16="http://schemas.microsoft.com/office/drawing/2014/main" id="{FA43E2F3-4BF7-4D0A-A5BB-F74692591CFC}"/>
              </a:ext>
            </a:extLst>
          </p:cNvPr>
          <p:cNvPicPr>
            <a:picLocks noChangeAspect="1"/>
          </p:cNvPicPr>
          <p:nvPr/>
        </p:nvPicPr>
        <p:blipFill rotWithShape="1">
          <a:blip r:embed="rId6" cstate="screen">
            <a:alphaModFix/>
            <a:extLst>
              <a:ext uri="{28A0092B-C50C-407E-A947-70E740481C1C}">
                <a14:useLocalDpi xmlns="" xmlns:a14="http://schemas.microsoft.com/office/drawing/2010/main"/>
              </a:ext>
            </a:extLst>
          </a:blip>
          <a:srcRect/>
          <a:stretch/>
        </p:blipFill>
        <p:spPr>
          <a:xfrm>
            <a:off x="8555386" y="2604387"/>
            <a:ext cx="3636614" cy="4263089"/>
          </a:xfrm>
          <a:custGeom>
            <a:avLst/>
            <a:gdLst>
              <a:gd name="connsiteX0" fmla="*/ 2719458 w 3636614"/>
              <a:gd name="connsiteY0" fmla="*/ 0 h 4263089"/>
              <a:gd name="connsiteX1" fmla="*/ 3528142 w 3636614"/>
              <a:gd name="connsiteY1" fmla="*/ 122262 h 4263089"/>
              <a:gd name="connsiteX2" fmla="*/ 3636614 w 3636614"/>
              <a:gd name="connsiteY2" fmla="*/ 161963 h 4263089"/>
              <a:gd name="connsiteX3" fmla="*/ 3636614 w 3636614"/>
              <a:gd name="connsiteY3" fmla="*/ 4263089 h 4263089"/>
              <a:gd name="connsiteX4" fmla="*/ 481756 w 3636614"/>
              <a:gd name="connsiteY4" fmla="*/ 4263089 h 4263089"/>
              <a:gd name="connsiteX5" fmla="*/ 464441 w 3636614"/>
              <a:gd name="connsiteY5" fmla="*/ 4239933 h 4263089"/>
              <a:gd name="connsiteX6" fmla="*/ 0 w 3636614"/>
              <a:gd name="connsiteY6" fmla="*/ 2719458 h 4263089"/>
              <a:gd name="connsiteX7" fmla="*/ 2719458 w 3636614"/>
              <a:gd name="connsiteY7" fmla="*/ 0 h 42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614" h="4263089">
                <a:moveTo>
                  <a:pt x="2719458" y="0"/>
                </a:moveTo>
                <a:cubicBezTo>
                  <a:pt x="3001067" y="0"/>
                  <a:pt x="3272679" y="42805"/>
                  <a:pt x="3528142" y="122262"/>
                </a:cubicBezTo>
                <a:lnTo>
                  <a:pt x="3636614" y="161963"/>
                </a:lnTo>
                <a:lnTo>
                  <a:pt x="3636614" y="4263089"/>
                </a:lnTo>
                <a:lnTo>
                  <a:pt x="481756" y="4263089"/>
                </a:lnTo>
                <a:lnTo>
                  <a:pt x="464441" y="4239933"/>
                </a:lnTo>
                <a:cubicBezTo>
                  <a:pt x="171217" y="3805905"/>
                  <a:pt x="0" y="3282677"/>
                  <a:pt x="0" y="2719458"/>
                </a:cubicBezTo>
                <a:cubicBezTo>
                  <a:pt x="0" y="1217543"/>
                  <a:pt x="1217543" y="0"/>
                  <a:pt x="2719458" y="0"/>
                </a:cubicBezTo>
                <a:close/>
              </a:path>
            </a:pathLst>
          </a:custGeom>
          <a:effectLst>
            <a:softEdge rad="0"/>
          </a:effectLst>
        </p:spPr>
      </p:pic>
      <p:sp>
        <p:nvSpPr>
          <p:cNvPr id="5142" name="Textfeld 3">
            <a:extLst>
              <a:ext uri="{FF2B5EF4-FFF2-40B4-BE49-F238E27FC236}">
                <a16:creationId xmlns="" xmlns:a16="http://schemas.microsoft.com/office/drawing/2014/main" id="{861FB032-9C28-432C-B050-BDCDC8D7BF94}"/>
              </a:ext>
            </a:extLst>
          </p:cNvPr>
          <p:cNvSpPr txBox="1">
            <a:spLocks noChangeArrowheads="1"/>
          </p:cNvSpPr>
          <p:nvPr/>
        </p:nvSpPr>
        <p:spPr bwMode="auto">
          <a:xfrm>
            <a:off x="10864850" y="0"/>
            <a:ext cx="11890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de-DE" altLang="de-DE" sz="1000"/>
              <a:t>Foto: Nils Laengner</a:t>
            </a:r>
          </a:p>
        </p:txBody>
      </p:sp>
      <p:sp>
        <p:nvSpPr>
          <p:cNvPr id="15" name="Untertitel 2">
            <a:extLst>
              <a:ext uri="{FF2B5EF4-FFF2-40B4-BE49-F238E27FC236}">
                <a16:creationId xmlns="" xmlns:a16="http://schemas.microsoft.com/office/drawing/2014/main" id="{6FC23DF2-20B2-48B1-B5D4-063B491C89A8}"/>
              </a:ext>
            </a:extLst>
          </p:cNvPr>
          <p:cNvSpPr txBox="1">
            <a:spLocks/>
          </p:cNvSpPr>
          <p:nvPr/>
        </p:nvSpPr>
        <p:spPr>
          <a:xfrm>
            <a:off x="805374" y="4205303"/>
            <a:ext cx="6442246" cy="71356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400" dirty="0">
                <a:solidFill>
                  <a:srgbClr val="000000"/>
                </a:solidFill>
              </a:rPr>
              <a:t>Martin Janz</a:t>
            </a:r>
          </a:p>
          <a:p>
            <a:pPr algn="l"/>
            <a:r>
              <a:rPr lang="de-DE" sz="1400" dirty="0" err="1">
                <a:solidFill>
                  <a:srgbClr val="000000"/>
                </a:solidFill>
              </a:rPr>
              <a:t>GPENreformation</a:t>
            </a:r>
            <a:r>
              <a:rPr lang="de-DE" sz="1400" dirty="0">
                <a:solidFill>
                  <a:srgbClr val="000000"/>
                </a:solidFill>
              </a:rPr>
              <a:t> Geschäftsstelle</a:t>
            </a:r>
          </a:p>
        </p:txBody>
      </p:sp>
      <p:sp>
        <p:nvSpPr>
          <p:cNvPr id="16" name="Titel 1">
            <a:extLst>
              <a:ext uri="{FF2B5EF4-FFF2-40B4-BE49-F238E27FC236}">
                <a16:creationId xmlns="" xmlns:a16="http://schemas.microsoft.com/office/drawing/2014/main" id="{C41106CE-B1B4-4A91-B0DB-7555BF2158DA}"/>
              </a:ext>
            </a:extLst>
          </p:cNvPr>
          <p:cNvSpPr txBox="1">
            <a:spLocks/>
          </p:cNvSpPr>
          <p:nvPr/>
        </p:nvSpPr>
        <p:spPr>
          <a:xfrm>
            <a:off x="769754" y="5284289"/>
            <a:ext cx="6844501" cy="902696"/>
          </a:xfrm>
          <a:prstGeom prst="rect">
            <a:avLst/>
          </a:prstGeom>
        </p:spPr>
        <p:txBody>
          <a:bodyPr vert="horz" lIns="91440" tIns="45720" rIns="91440" bIns="45720" rtlCol="0" anchor="t">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solidFill>
                  <a:srgbClr val="000000"/>
                </a:solidFill>
              </a:rPr>
              <a:t>GPENdialogue</a:t>
            </a:r>
            <a:r>
              <a:rPr lang="en-US" sz="3200" b="1" dirty="0">
                <a:solidFill>
                  <a:srgbClr val="000000"/>
                </a:solidFill>
              </a:rPr>
              <a:t/>
            </a:r>
            <a:br>
              <a:rPr lang="en-US" sz="3200" b="1" dirty="0">
                <a:solidFill>
                  <a:srgbClr val="000000"/>
                </a:solidFill>
              </a:rPr>
            </a:br>
            <a:r>
              <a:rPr lang="en-US" sz="3200" b="1" dirty="0">
                <a:solidFill>
                  <a:srgbClr val="000000"/>
                </a:solidFill>
              </a:rPr>
              <a:t>E-Collaboration </a:t>
            </a:r>
            <a:r>
              <a:rPr lang="en-US" sz="3200" b="1" dirty="0" err="1">
                <a:solidFill>
                  <a:srgbClr val="000000"/>
                </a:solidFill>
              </a:rPr>
              <a:t>Plattform</a:t>
            </a:r>
            <a:endParaRPr lang="de-DE" sz="3200" dirty="0">
              <a:solidFill>
                <a:srgbClr val="000000"/>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4">
            <a:extLst>
              <a:ext uri="{FF2B5EF4-FFF2-40B4-BE49-F238E27FC236}">
                <a16:creationId xmlns="" xmlns:a16="http://schemas.microsoft.com/office/drawing/2014/main" id="{2A5DB0C2-3D93-4E35-9762-E623312CA67A}"/>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83354"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a:extLst>
              <a:ext uri="{FF2B5EF4-FFF2-40B4-BE49-F238E27FC236}">
                <a16:creationId xmlns="" xmlns:a16="http://schemas.microsoft.com/office/drawing/2014/main" id="{A1DC1CB2-84B1-405E-A64D-3D6142F40CD4}"/>
              </a:ext>
            </a:extLst>
          </p:cNvPr>
          <p:cNvSpPr>
            <a:spLocks noGrp="1"/>
          </p:cNvSpPr>
          <p:nvPr>
            <p:ph type="title"/>
          </p:nvPr>
        </p:nvSpPr>
        <p:spPr>
          <a:xfrm>
            <a:off x="838200" y="365125"/>
            <a:ext cx="10515600" cy="1325563"/>
          </a:xfrm>
        </p:spPr>
        <p:txBody>
          <a:bodyPr/>
          <a:lstStyle/>
          <a:p>
            <a:r>
              <a:rPr lang="en-US" dirty="0" err="1"/>
              <a:t>Etherpad</a:t>
            </a:r>
            <a:r>
              <a:rPr lang="en-US" dirty="0"/>
              <a:t>: </a:t>
            </a:r>
            <a:r>
              <a:rPr lang="en-US" dirty="0" err="1"/>
              <a:t>gemeinsam</a:t>
            </a:r>
            <a:r>
              <a:rPr lang="en-US" dirty="0"/>
              <a:t> </a:t>
            </a:r>
            <a:r>
              <a:rPr lang="en-US" dirty="0" err="1"/>
              <a:t>Texte</a:t>
            </a:r>
            <a:r>
              <a:rPr lang="en-US" dirty="0"/>
              <a:t> </a:t>
            </a:r>
            <a:r>
              <a:rPr lang="en-US" dirty="0" err="1"/>
              <a:t>gestalten</a:t>
            </a:r>
            <a:endParaRPr lang="de-DE" dirty="0"/>
          </a:p>
        </p:txBody>
      </p:sp>
      <p:sp>
        <p:nvSpPr>
          <p:cNvPr id="3" name="Inhaltsplatzhalter 2">
            <a:extLst>
              <a:ext uri="{FF2B5EF4-FFF2-40B4-BE49-F238E27FC236}">
                <a16:creationId xmlns="" xmlns:a16="http://schemas.microsoft.com/office/drawing/2014/main" id="{A05EEE5B-0B20-4EAC-9BD6-0B2898BFC4C1}"/>
              </a:ext>
            </a:extLst>
          </p:cNvPr>
          <p:cNvSpPr>
            <a:spLocks noGrp="1"/>
          </p:cNvSpPr>
          <p:nvPr>
            <p:ph idx="1"/>
          </p:nvPr>
        </p:nvSpPr>
        <p:spPr>
          <a:xfrm>
            <a:off x="838200" y="1825625"/>
            <a:ext cx="10515600" cy="4351338"/>
          </a:xfrm>
        </p:spPr>
        <p:txBody>
          <a:bodyPr/>
          <a:lstStyle/>
          <a:p>
            <a:pPr marL="0" indent="0">
              <a:buNone/>
            </a:pPr>
            <a:endParaRPr lang="de-DE" dirty="0"/>
          </a:p>
        </p:txBody>
      </p:sp>
      <p:pic>
        <p:nvPicPr>
          <p:cNvPr id="5" name="Grafik 4">
            <a:extLst>
              <a:ext uri="{FF2B5EF4-FFF2-40B4-BE49-F238E27FC236}">
                <a16:creationId xmlns="" xmlns:a16="http://schemas.microsoft.com/office/drawing/2014/main" id="{2940657D-D8F1-40D9-810C-321D49FDD448}"/>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1331404" y="1690688"/>
            <a:ext cx="9401175" cy="4524375"/>
          </a:xfrm>
          <a:prstGeom prst="rect">
            <a:avLst/>
          </a:prstGeom>
        </p:spPr>
      </p:pic>
    </p:spTree>
    <p:extLst>
      <p:ext uri="{BB962C8B-B14F-4D97-AF65-F5344CB8AC3E}">
        <p14:creationId xmlns="" xmlns:p14="http://schemas.microsoft.com/office/powerpoint/2010/main" val="429195576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78CA274D-226E-4FA4-9584-192B18FE4555}"/>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02331"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a:extLst>
              <a:ext uri="{FF2B5EF4-FFF2-40B4-BE49-F238E27FC236}">
                <a16:creationId xmlns="" xmlns:a16="http://schemas.microsoft.com/office/drawing/2014/main" id="{E4120974-DB2B-4391-B138-9DA745539FCB}"/>
              </a:ext>
            </a:extLst>
          </p:cNvPr>
          <p:cNvSpPr>
            <a:spLocks noGrp="1"/>
          </p:cNvSpPr>
          <p:nvPr>
            <p:ph type="title"/>
          </p:nvPr>
        </p:nvSpPr>
        <p:spPr/>
        <p:txBody>
          <a:bodyPr/>
          <a:lstStyle/>
          <a:p>
            <a:r>
              <a:rPr lang="de-DE" dirty="0"/>
              <a:t>Zielgruppen und Beteiligte</a:t>
            </a:r>
          </a:p>
        </p:txBody>
      </p:sp>
      <p:sp>
        <p:nvSpPr>
          <p:cNvPr id="3" name="Inhaltsplatzhalter 2">
            <a:extLst>
              <a:ext uri="{FF2B5EF4-FFF2-40B4-BE49-F238E27FC236}">
                <a16:creationId xmlns="" xmlns:a16="http://schemas.microsoft.com/office/drawing/2014/main" id="{818169D8-EDB2-4489-933E-A7EFE88A5263}"/>
              </a:ext>
            </a:extLst>
          </p:cNvPr>
          <p:cNvSpPr>
            <a:spLocks noGrp="1"/>
          </p:cNvSpPr>
          <p:nvPr>
            <p:ph idx="1"/>
          </p:nvPr>
        </p:nvSpPr>
        <p:spPr/>
        <p:txBody>
          <a:bodyPr/>
          <a:lstStyle/>
          <a:p>
            <a:r>
              <a:rPr lang="de-DE" dirty="0"/>
              <a:t>Schulen und Universitäten</a:t>
            </a:r>
          </a:p>
          <a:p>
            <a:r>
              <a:rPr lang="de-DE" dirty="0"/>
              <a:t>Lehrkräfte</a:t>
            </a:r>
          </a:p>
          <a:p>
            <a:r>
              <a:rPr lang="de-DE" dirty="0"/>
              <a:t>Studierende</a:t>
            </a:r>
          </a:p>
          <a:p>
            <a:r>
              <a:rPr lang="de-DE" dirty="0"/>
              <a:t>Schülerinnen und Schüler</a:t>
            </a:r>
          </a:p>
          <a:p>
            <a:r>
              <a:rPr lang="de-DE" dirty="0"/>
              <a:t>Bildungsakteure und Funktionäre der Bildungslandschaft</a:t>
            </a:r>
          </a:p>
        </p:txBody>
      </p:sp>
    </p:spTree>
    <p:extLst>
      <p:ext uri="{BB962C8B-B14F-4D97-AF65-F5344CB8AC3E}">
        <p14:creationId xmlns="" xmlns:p14="http://schemas.microsoft.com/office/powerpoint/2010/main" val="2299827202"/>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007E">
            <a:alpha val="3000"/>
          </a:srgb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3B021B3-DE93-4AB7-8A18-CF5F1CED88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07B56C75-D434-49EA-BC6E-FDD9112CCAF0}"/>
              </a:ext>
            </a:extLst>
          </p:cNvPr>
          <p:cNvSpPr>
            <a:spLocks noGrp="1"/>
          </p:cNvSpPr>
          <p:nvPr>
            <p:ph type="title"/>
          </p:nvPr>
        </p:nvSpPr>
        <p:spPr>
          <a:xfrm>
            <a:off x="841248" y="256032"/>
            <a:ext cx="10506456" cy="1014984"/>
          </a:xfrm>
        </p:spPr>
        <p:txBody>
          <a:bodyPr anchor="b">
            <a:normAutofit/>
          </a:bodyPr>
          <a:lstStyle/>
          <a:p>
            <a:r>
              <a:rPr lang="de-DE"/>
              <a:t>Technische Voraussetzungen</a:t>
            </a:r>
            <a:endParaRPr lang="de-DE" dirty="0"/>
          </a:p>
        </p:txBody>
      </p:sp>
      <p:sp>
        <p:nvSpPr>
          <p:cNvPr id="11" name="Rectangle 10">
            <a:extLst>
              <a:ext uri="{FF2B5EF4-FFF2-40B4-BE49-F238E27FC236}">
                <a16:creationId xmlns=""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nhaltsplatzhalter 2">
            <a:extLst>
              <a:ext uri="{FF2B5EF4-FFF2-40B4-BE49-F238E27FC236}">
                <a16:creationId xmlns="" xmlns:a16="http://schemas.microsoft.com/office/drawing/2014/main" id="{477F80A2-AAEA-4E25-AB86-54099C0315EE}"/>
              </a:ext>
            </a:extLst>
          </p:cNvPr>
          <p:cNvGraphicFramePr>
            <a:graphicFrameLocks noGrp="1"/>
          </p:cNvGraphicFramePr>
          <p:nvPr>
            <p:ph idx="1"/>
            <p:extLst>
              <p:ext uri="{D42A27DB-BD31-4B8C-83A1-F6EECF244321}">
                <p14:modId xmlns="" xmlns:p14="http://schemas.microsoft.com/office/powerpoint/2010/main" val="323060860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62722255"/>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B161A180-B189-4E7D-947F-E02ECBD72FF8}"/>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83354"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a:extLst>
              <a:ext uri="{FF2B5EF4-FFF2-40B4-BE49-F238E27FC236}">
                <a16:creationId xmlns="" xmlns:a16="http://schemas.microsoft.com/office/drawing/2014/main" id="{7F2B8EEF-DE05-499D-AF59-42E00E4D68B8}"/>
              </a:ext>
            </a:extLst>
          </p:cNvPr>
          <p:cNvSpPr>
            <a:spLocks noGrp="1"/>
          </p:cNvSpPr>
          <p:nvPr>
            <p:ph type="title"/>
          </p:nvPr>
        </p:nvSpPr>
        <p:spPr/>
        <p:txBody>
          <a:bodyPr/>
          <a:lstStyle/>
          <a:p>
            <a:r>
              <a:rPr lang="de-DE" dirty="0"/>
              <a:t>Ein Beispielprojekt</a:t>
            </a:r>
          </a:p>
        </p:txBody>
      </p:sp>
      <p:sp>
        <p:nvSpPr>
          <p:cNvPr id="3" name="Inhaltsplatzhalter 2">
            <a:extLst>
              <a:ext uri="{FF2B5EF4-FFF2-40B4-BE49-F238E27FC236}">
                <a16:creationId xmlns="" xmlns:a16="http://schemas.microsoft.com/office/drawing/2014/main" id="{E61DA8F8-60E6-4BD9-B97B-32A7D17524F9}"/>
              </a:ext>
            </a:extLst>
          </p:cNvPr>
          <p:cNvSpPr>
            <a:spLocks noGrp="1"/>
          </p:cNvSpPr>
          <p:nvPr>
            <p:ph idx="1"/>
          </p:nvPr>
        </p:nvSpPr>
        <p:spPr/>
        <p:txBody>
          <a:bodyPr>
            <a:normAutofit lnSpcReduction="10000"/>
          </a:bodyPr>
          <a:lstStyle/>
          <a:p>
            <a:r>
              <a:rPr lang="de-DE" dirty="0"/>
              <a:t>Erasmus+: Schools </a:t>
            </a:r>
            <a:r>
              <a:rPr lang="de-DE" dirty="0" err="1"/>
              <a:t>joining</a:t>
            </a:r>
            <a:r>
              <a:rPr lang="de-DE" dirty="0"/>
              <a:t> </a:t>
            </a:r>
            <a:r>
              <a:rPr lang="de-DE" dirty="0" err="1"/>
              <a:t>up</a:t>
            </a:r>
            <a:r>
              <a:rPr lang="de-DE" dirty="0"/>
              <a:t> </a:t>
            </a:r>
            <a:r>
              <a:rPr lang="de-DE" dirty="0" err="1"/>
              <a:t>for</a:t>
            </a:r>
            <a:endParaRPr lang="de-DE" dirty="0"/>
          </a:p>
          <a:p>
            <a:pPr marL="0" indent="0">
              <a:buNone/>
            </a:pPr>
            <a:r>
              <a:rPr lang="de-DE" dirty="0"/>
              <a:t>   Communities </a:t>
            </a:r>
            <a:r>
              <a:rPr lang="de-DE" dirty="0" err="1"/>
              <a:t>of</a:t>
            </a:r>
            <a:r>
              <a:rPr lang="de-DE" dirty="0"/>
              <a:t> Peace</a:t>
            </a:r>
          </a:p>
          <a:p>
            <a:pPr lvl="1"/>
            <a:r>
              <a:rPr lang="de-DE" dirty="0"/>
              <a:t>6 Schulen in Europa</a:t>
            </a:r>
          </a:p>
          <a:p>
            <a:pPr lvl="1"/>
            <a:r>
              <a:rPr lang="de-DE" dirty="0"/>
              <a:t>Koordinatoren</a:t>
            </a:r>
          </a:p>
          <a:p>
            <a:pPr lvl="1"/>
            <a:r>
              <a:rPr lang="de-DE" dirty="0"/>
              <a:t>Lehrkräfte</a:t>
            </a:r>
          </a:p>
          <a:p>
            <a:pPr lvl="1"/>
            <a:r>
              <a:rPr lang="de-DE" dirty="0" err="1"/>
              <a:t>SuS</a:t>
            </a:r>
            <a:r>
              <a:rPr lang="de-DE" dirty="0"/>
              <a:t> ab 16 Jahre</a:t>
            </a:r>
          </a:p>
          <a:p>
            <a:endParaRPr lang="de-DE" dirty="0"/>
          </a:p>
          <a:p>
            <a:pPr lvl="1"/>
            <a:r>
              <a:rPr lang="de-DE" dirty="0"/>
              <a:t>Projektorientiertes Lernen</a:t>
            </a:r>
          </a:p>
          <a:p>
            <a:pPr lvl="1"/>
            <a:r>
              <a:rPr lang="de-DE" dirty="0"/>
              <a:t>Mehrwert von digitalen Methoden</a:t>
            </a:r>
          </a:p>
          <a:p>
            <a:pPr lvl="1"/>
            <a:r>
              <a:rPr lang="de-DE" dirty="0"/>
              <a:t>Weiterverwendung des Gelernten</a:t>
            </a:r>
          </a:p>
          <a:p>
            <a:pPr lvl="1"/>
            <a:r>
              <a:rPr lang="de-DE" dirty="0"/>
              <a:t>Begegnung, digital und physisch</a:t>
            </a:r>
          </a:p>
        </p:txBody>
      </p:sp>
      <p:pic>
        <p:nvPicPr>
          <p:cNvPr id="6" name="Grafik 5">
            <a:extLst>
              <a:ext uri="{FF2B5EF4-FFF2-40B4-BE49-F238E27FC236}">
                <a16:creationId xmlns="" xmlns:a16="http://schemas.microsoft.com/office/drawing/2014/main" id="{F5785DA2-1D36-4D1C-AA2B-02C5CD022597}"/>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502156" y="1377696"/>
            <a:ext cx="5210264" cy="4541520"/>
          </a:xfrm>
          <a:prstGeom prst="rect">
            <a:avLst/>
          </a:prstGeom>
        </p:spPr>
      </p:pic>
    </p:spTree>
    <p:extLst>
      <p:ext uri="{BB962C8B-B14F-4D97-AF65-F5344CB8AC3E}">
        <p14:creationId xmlns="" xmlns:p14="http://schemas.microsoft.com/office/powerpoint/2010/main" val="836174522"/>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29A2C6-36FD-46A6-998D-5325A1F7AB02}"/>
              </a:ext>
            </a:extLst>
          </p:cNvPr>
          <p:cNvSpPr>
            <a:spLocks noGrp="1"/>
          </p:cNvSpPr>
          <p:nvPr>
            <p:ph type="title"/>
          </p:nvPr>
        </p:nvSpPr>
        <p:spPr/>
        <p:txBody>
          <a:bodyPr/>
          <a:lstStyle/>
          <a:p>
            <a:r>
              <a:rPr lang="de-DE" dirty="0"/>
              <a:t>Kontakt</a:t>
            </a:r>
          </a:p>
        </p:txBody>
      </p:sp>
      <p:sp>
        <p:nvSpPr>
          <p:cNvPr id="3" name="Inhaltsplatzhalter 2">
            <a:extLst>
              <a:ext uri="{FF2B5EF4-FFF2-40B4-BE49-F238E27FC236}">
                <a16:creationId xmlns="" xmlns:a16="http://schemas.microsoft.com/office/drawing/2014/main" id="{E471BADC-4584-4307-A7C2-1602C844857D}"/>
              </a:ext>
            </a:extLst>
          </p:cNvPr>
          <p:cNvSpPr>
            <a:spLocks noGrp="1"/>
          </p:cNvSpPr>
          <p:nvPr>
            <p:ph idx="1"/>
          </p:nvPr>
        </p:nvSpPr>
        <p:spPr/>
        <p:txBody>
          <a:bodyPr/>
          <a:lstStyle/>
          <a:p>
            <a:pPr marL="0" indent="0">
              <a:buNone/>
            </a:pPr>
            <a:r>
              <a:rPr lang="de-DE" dirty="0"/>
              <a:t>Bei Interesse an und Rückfragen zur Nutzung von GPENdialogue steht das Team der </a:t>
            </a:r>
            <a:r>
              <a:rPr lang="de-DE" dirty="0" err="1"/>
              <a:t>GPENreformation</a:t>
            </a:r>
            <a:r>
              <a:rPr lang="de-DE" dirty="0"/>
              <a:t>-Geschäftsstelle gerne zur Verfügung:</a:t>
            </a:r>
          </a:p>
          <a:p>
            <a:pPr marL="0" indent="0">
              <a:buNone/>
            </a:pPr>
            <a:endParaRPr lang="de-DE" dirty="0"/>
          </a:p>
          <a:p>
            <a:pPr marL="0" indent="0">
              <a:buNone/>
            </a:pPr>
            <a:r>
              <a:rPr lang="de-DE" b="1" dirty="0"/>
              <a:t>E-Mail: </a:t>
            </a:r>
            <a:r>
              <a:rPr lang="de-DE" b="1" dirty="0">
                <a:hlinkClick r:id="rId3">
                  <a:extLst>
                    <a:ext uri="{A12FA001-AC4F-418D-AE19-62706E023703}">
                      <ahyp:hlinkClr xmlns="" xmlns:ahyp="http://schemas.microsoft.com/office/drawing/2018/hyperlinkcolor" val="tx"/>
                    </a:ext>
                  </a:extLst>
                </a:hlinkClick>
              </a:rPr>
              <a:t>Team@GPENreformation.net</a:t>
            </a:r>
            <a:endParaRPr lang="de-DE" b="1" dirty="0"/>
          </a:p>
          <a:p>
            <a:pPr marL="0" indent="0">
              <a:buNone/>
            </a:pPr>
            <a:r>
              <a:rPr lang="de-DE" b="1" dirty="0"/>
              <a:t>Telefon: </a:t>
            </a:r>
            <a:r>
              <a:rPr lang="de-DE" dirty="0"/>
              <a:t>0511 - 2796 7997.</a:t>
            </a:r>
          </a:p>
        </p:txBody>
      </p:sp>
    </p:spTree>
    <p:extLst>
      <p:ext uri="{BB962C8B-B14F-4D97-AF65-F5344CB8AC3E}">
        <p14:creationId xmlns="" xmlns:p14="http://schemas.microsoft.com/office/powerpoint/2010/main" val="3987577715"/>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Inhaltsplatzhalter 2">
            <a:extLst>
              <a:ext uri="{FF2B5EF4-FFF2-40B4-BE49-F238E27FC236}">
                <a16:creationId xmlns="" xmlns:a16="http://schemas.microsoft.com/office/drawing/2014/main" id="{3C8DF45B-C493-4AAC-9618-C73F2294EFBF}"/>
              </a:ext>
            </a:extLst>
          </p:cNvPr>
          <p:cNvGraphicFramePr>
            <a:graphicFrameLocks noGrp="1"/>
          </p:cNvGraphicFramePr>
          <p:nvPr>
            <p:ph idx="1"/>
            <p:extLst>
              <p:ext uri="{D42A27DB-BD31-4B8C-83A1-F6EECF244321}">
                <p14:modId xmlns="" xmlns:p14="http://schemas.microsoft.com/office/powerpoint/2010/main" val="1594484425"/>
              </p:ext>
            </p:extLst>
          </p:nvPr>
        </p:nvGraphicFramePr>
        <p:xfrm>
          <a:off x="795528" y="3217332"/>
          <a:ext cx="11396472" cy="3640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fik 16">
            <a:extLst>
              <a:ext uri="{FF2B5EF4-FFF2-40B4-BE49-F238E27FC236}">
                <a16:creationId xmlns="" xmlns:a16="http://schemas.microsoft.com/office/drawing/2014/main" id="{8B6FD3D1-8196-4CD2-917A-0322B56AD5FF}"/>
              </a:ext>
            </a:extLst>
          </p:cNvPr>
          <p:cNvPicPr>
            <a:picLocks noChangeAspect="1"/>
          </p:cNvPicPr>
          <p:nvPr/>
        </p:nvPicPr>
        <p:blipFill rotWithShape="1">
          <a:blip r:embed="rId8" cstate="screen">
            <a:extLst>
              <a:ext uri="{28A0092B-C50C-407E-A947-70E740481C1C}">
                <a14:useLocalDpi xmlns="" xmlns:a14="http://schemas.microsoft.com/office/drawing/2010/main"/>
              </a:ext>
            </a:extLst>
          </a:blip>
          <a:srcRect/>
          <a:stretch/>
        </p:blipFill>
        <p:spPr>
          <a:xfrm>
            <a:off x="0" y="1"/>
            <a:ext cx="12192000" cy="3773346"/>
          </a:xfrm>
          <a:prstGeom prst="rect">
            <a:avLst/>
          </a:prstGeom>
        </p:spPr>
      </p:pic>
    </p:spTree>
    <p:extLst>
      <p:ext uri="{BB962C8B-B14F-4D97-AF65-F5344CB8AC3E}">
        <p14:creationId xmlns="" xmlns:p14="http://schemas.microsoft.com/office/powerpoint/2010/main" val="74587060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9EB5BC4-791D-4B2B-A7B2-985B2D5C1B95}"/>
              </a:ext>
            </a:extLst>
          </p:cNvPr>
          <p:cNvSpPr>
            <a:spLocks noGrp="1"/>
          </p:cNvSpPr>
          <p:nvPr>
            <p:ph type="title"/>
          </p:nvPr>
        </p:nvSpPr>
        <p:spPr>
          <a:xfrm>
            <a:off x="655320" y="365125"/>
            <a:ext cx="5120114" cy="1692794"/>
          </a:xfrm>
        </p:spPr>
        <p:txBody>
          <a:bodyPr>
            <a:normAutofit fontScale="90000"/>
          </a:bodyPr>
          <a:lstStyle/>
          <a:p>
            <a:r>
              <a:rPr lang="de-DE" b="1" dirty="0"/>
              <a:t>Von </a:t>
            </a:r>
            <a:r>
              <a:rPr lang="de-DE" b="1" dirty="0" err="1"/>
              <a:t>GPENreformation</a:t>
            </a:r>
            <a:r>
              <a:rPr lang="de-DE" b="1" dirty="0"/>
              <a:t> zu GPENdialogue*</a:t>
            </a:r>
            <a:endParaRPr lang="de-DE" dirty="0">
              <a:solidFill>
                <a:schemeClr val="bg1"/>
              </a:solidFill>
            </a:endParaRPr>
          </a:p>
        </p:txBody>
      </p:sp>
      <p:pic>
        <p:nvPicPr>
          <p:cNvPr id="11" name="Grafik 10">
            <a:extLst>
              <a:ext uri="{FF2B5EF4-FFF2-40B4-BE49-F238E27FC236}">
                <a16:creationId xmlns="" xmlns:a16="http://schemas.microsoft.com/office/drawing/2014/main" id="{B9C7C1A2-5BD2-40F8-8C52-689271704444}"/>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17" name="Inhaltsplatzhalter 2">
            <a:extLst>
              <a:ext uri="{FF2B5EF4-FFF2-40B4-BE49-F238E27FC236}">
                <a16:creationId xmlns="" xmlns:a16="http://schemas.microsoft.com/office/drawing/2014/main" id="{EF34C4E4-94B2-48B6-AB83-60D28DBB9720}"/>
              </a:ext>
            </a:extLst>
          </p:cNvPr>
          <p:cNvGraphicFramePr>
            <a:graphicFrameLocks/>
          </p:cNvGraphicFramePr>
          <p:nvPr>
            <p:extLst>
              <p:ext uri="{D42A27DB-BD31-4B8C-83A1-F6EECF244321}">
                <p14:modId xmlns="" xmlns:p14="http://schemas.microsoft.com/office/powerpoint/2010/main" val="1631211115"/>
              </p:ext>
            </p:extLst>
          </p:nvPr>
        </p:nvGraphicFramePr>
        <p:xfrm>
          <a:off x="547164" y="2201410"/>
          <a:ext cx="8301867" cy="324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fik 5">
            <a:extLst>
              <a:ext uri="{FF2B5EF4-FFF2-40B4-BE49-F238E27FC236}">
                <a16:creationId xmlns="" xmlns:a16="http://schemas.microsoft.com/office/drawing/2014/main" id="{6E8CBD98-FB61-4380-9BAF-51D0DAF1FF29}"/>
              </a:ext>
            </a:extLst>
          </p:cNvPr>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5943173" y="6424739"/>
            <a:ext cx="2351052" cy="320421"/>
          </a:xfrm>
          <a:prstGeom prst="rect">
            <a:avLst/>
          </a:prstGeom>
        </p:spPr>
      </p:pic>
      <p:sp>
        <p:nvSpPr>
          <p:cNvPr id="7" name="Textfeld 6">
            <a:extLst>
              <a:ext uri="{FF2B5EF4-FFF2-40B4-BE49-F238E27FC236}">
                <a16:creationId xmlns="" xmlns:a16="http://schemas.microsoft.com/office/drawing/2014/main" id="{241AC46C-EB81-4114-9849-7470D1495838}"/>
              </a:ext>
            </a:extLst>
          </p:cNvPr>
          <p:cNvSpPr txBox="1"/>
          <p:nvPr/>
        </p:nvSpPr>
        <p:spPr>
          <a:xfrm>
            <a:off x="10832918" y="6584949"/>
            <a:ext cx="1285929" cy="261610"/>
          </a:xfrm>
          <a:prstGeom prst="rect">
            <a:avLst/>
          </a:prstGeom>
          <a:noFill/>
        </p:spPr>
        <p:txBody>
          <a:bodyPr wrap="none" rtlCol="0">
            <a:spAutoFit/>
          </a:bodyPr>
          <a:lstStyle/>
          <a:p>
            <a:r>
              <a:rPr lang="de-DE" sz="1100" dirty="0"/>
              <a:t>Foto: Nils Laengner</a:t>
            </a:r>
          </a:p>
        </p:txBody>
      </p:sp>
    </p:spTree>
    <p:extLst>
      <p:ext uri="{BB962C8B-B14F-4D97-AF65-F5344CB8AC3E}">
        <p14:creationId xmlns="" xmlns:p14="http://schemas.microsoft.com/office/powerpoint/2010/main" val="358606135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4">
            <a:extLst>
              <a:ext uri="{FF2B5EF4-FFF2-40B4-BE49-F238E27FC236}">
                <a16:creationId xmlns="" xmlns:a16="http://schemas.microsoft.com/office/drawing/2014/main" id="{D30D40E4-01D5-4665-A0D0-5A6A15297519}"/>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83354"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 xmlns:a16="http://schemas.microsoft.com/office/drawing/2014/main" id="{81B944FE-A67F-4050-9828-208C88FBA56B}"/>
              </a:ext>
            </a:extLst>
          </p:cNvPr>
          <p:cNvSpPr/>
          <p:nvPr/>
        </p:nvSpPr>
        <p:spPr>
          <a:xfrm>
            <a:off x="1937795" y="243068"/>
            <a:ext cx="10109240" cy="5838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4" name="Inhaltsplatzhalter 2">
            <a:extLst>
              <a:ext uri="{FF2B5EF4-FFF2-40B4-BE49-F238E27FC236}">
                <a16:creationId xmlns="" xmlns:a16="http://schemas.microsoft.com/office/drawing/2014/main" id="{9CF8DB33-F7B9-4492-BE9B-119298DD9AF2}"/>
              </a:ext>
            </a:extLst>
          </p:cNvPr>
          <p:cNvGraphicFramePr>
            <a:graphicFrameLocks/>
          </p:cNvGraphicFramePr>
          <p:nvPr>
            <p:extLst>
              <p:ext uri="{D42A27DB-BD31-4B8C-83A1-F6EECF244321}">
                <p14:modId xmlns="" xmlns:p14="http://schemas.microsoft.com/office/powerpoint/2010/main" val="3686779324"/>
              </p:ext>
            </p:extLst>
          </p:nvPr>
        </p:nvGraphicFramePr>
        <p:xfrm>
          <a:off x="5554160" y="776124"/>
          <a:ext cx="6492875"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Pfeil: Fünfeck 4">
            <a:extLst>
              <a:ext uri="{FF2B5EF4-FFF2-40B4-BE49-F238E27FC236}">
                <a16:creationId xmlns="" xmlns:a16="http://schemas.microsoft.com/office/drawing/2014/main" id="{380C287A-DD2B-4E4D-8F4C-8DC9ED6468DF}"/>
              </a:ext>
            </a:extLst>
          </p:cNvPr>
          <p:cNvSpPr/>
          <p:nvPr/>
        </p:nvSpPr>
        <p:spPr>
          <a:xfrm>
            <a:off x="1226916" y="243068"/>
            <a:ext cx="4421531" cy="5838808"/>
          </a:xfrm>
          <a:prstGeom prst="homePlate">
            <a:avLst>
              <a:gd name="adj" fmla="val 9283"/>
            </a:avLst>
          </a:prstGeom>
          <a:solidFill>
            <a:srgbClr val="DEECCE"/>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dirty="0"/>
          </a:p>
        </p:txBody>
      </p:sp>
      <p:grpSp>
        <p:nvGrpSpPr>
          <p:cNvPr id="19" name="Gruppieren 18">
            <a:extLst>
              <a:ext uri="{FF2B5EF4-FFF2-40B4-BE49-F238E27FC236}">
                <a16:creationId xmlns="" xmlns:a16="http://schemas.microsoft.com/office/drawing/2014/main" id="{88BD809E-B63E-47FE-BA6C-3490E4DCC541}"/>
              </a:ext>
            </a:extLst>
          </p:cNvPr>
          <p:cNvGrpSpPr/>
          <p:nvPr/>
        </p:nvGrpSpPr>
        <p:grpSpPr>
          <a:xfrm>
            <a:off x="1468394" y="376128"/>
            <a:ext cx="3555018" cy="5572688"/>
            <a:chOff x="4207208" y="115140"/>
            <a:chExt cx="3680653" cy="5989909"/>
          </a:xfrm>
        </p:grpSpPr>
        <p:sp>
          <p:nvSpPr>
            <p:cNvPr id="9" name="Rechteck 8">
              <a:extLst>
                <a:ext uri="{FF2B5EF4-FFF2-40B4-BE49-F238E27FC236}">
                  <a16:creationId xmlns="" xmlns:a16="http://schemas.microsoft.com/office/drawing/2014/main" id="{3E08B00E-D12D-4C9C-B537-575A9AF51B82}"/>
                </a:ext>
              </a:extLst>
            </p:cNvPr>
            <p:cNvSpPr/>
            <p:nvPr/>
          </p:nvSpPr>
          <p:spPr>
            <a:xfrm>
              <a:off x="4242396" y="5293286"/>
              <a:ext cx="3645465" cy="811763"/>
            </a:xfrm>
            <a:prstGeom prst="rect">
              <a:avLst/>
            </a:prstGeom>
            <a:solidFill>
              <a:srgbClr val="E0007E"/>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dirty="0" err="1"/>
                <a:t>GPENreformation</a:t>
              </a:r>
              <a:r>
                <a:rPr lang="de-DE" sz="1400" dirty="0"/>
                <a:t/>
              </a:r>
              <a:br>
                <a:rPr lang="de-DE" sz="1400" dirty="0"/>
              </a:br>
              <a:r>
                <a:rPr lang="de-DE" sz="1400" dirty="0"/>
                <a:t>Website</a:t>
              </a:r>
            </a:p>
          </p:txBody>
        </p:sp>
        <p:sp>
          <p:nvSpPr>
            <p:cNvPr id="10" name="Inhaltsplatzhalter 4">
              <a:extLst>
                <a:ext uri="{FF2B5EF4-FFF2-40B4-BE49-F238E27FC236}">
                  <a16:creationId xmlns="" xmlns:a16="http://schemas.microsoft.com/office/drawing/2014/main" id="{0DA02F9C-AA98-4C82-8874-6D43C8111CCE}"/>
                </a:ext>
              </a:extLst>
            </p:cNvPr>
            <p:cNvSpPr txBox="1">
              <a:spLocks/>
            </p:cNvSpPr>
            <p:nvPr/>
          </p:nvSpPr>
          <p:spPr>
            <a:xfrm>
              <a:off x="4231176" y="1612703"/>
              <a:ext cx="475862" cy="2727714"/>
            </a:xfrm>
            <a:prstGeom prst="rect">
              <a:avLst/>
            </a:prstGeom>
            <a:solidFill>
              <a:srgbClr val="76B82A"/>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sz="1400" dirty="0"/>
                <a:t>Forum</a:t>
              </a:r>
            </a:p>
          </p:txBody>
        </p:sp>
        <p:sp>
          <p:nvSpPr>
            <p:cNvPr id="11" name="Inhaltsplatzhalter 4">
              <a:extLst>
                <a:ext uri="{FF2B5EF4-FFF2-40B4-BE49-F238E27FC236}">
                  <a16:creationId xmlns="" xmlns:a16="http://schemas.microsoft.com/office/drawing/2014/main" id="{4BB7FE5A-E15F-4B97-98D4-3A8B6A6D4068}"/>
                </a:ext>
              </a:extLst>
            </p:cNvPr>
            <p:cNvSpPr txBox="1">
              <a:spLocks/>
            </p:cNvSpPr>
            <p:nvPr/>
          </p:nvSpPr>
          <p:spPr>
            <a:xfrm>
              <a:off x="5545369" y="1612703"/>
              <a:ext cx="475862" cy="2727714"/>
            </a:xfrm>
            <a:prstGeom prst="rect">
              <a:avLst/>
            </a:prstGeom>
            <a:solidFill>
              <a:srgbClr val="76B82A"/>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de-DE" sz="1400" dirty="0"/>
                <a:t>Dokumentenmanagement</a:t>
              </a:r>
            </a:p>
          </p:txBody>
        </p:sp>
        <p:sp>
          <p:nvSpPr>
            <p:cNvPr id="12" name="Inhaltsplatzhalter 4">
              <a:extLst>
                <a:ext uri="{FF2B5EF4-FFF2-40B4-BE49-F238E27FC236}">
                  <a16:creationId xmlns="" xmlns:a16="http://schemas.microsoft.com/office/drawing/2014/main" id="{E34A5760-F2AB-4BDB-B0E6-4BCCF76163D0}"/>
                </a:ext>
              </a:extLst>
            </p:cNvPr>
            <p:cNvSpPr txBox="1">
              <a:spLocks/>
            </p:cNvSpPr>
            <p:nvPr/>
          </p:nvSpPr>
          <p:spPr>
            <a:xfrm>
              <a:off x="6857154" y="1612703"/>
              <a:ext cx="475861" cy="2727714"/>
            </a:xfrm>
            <a:prstGeom prst="rect">
              <a:avLst/>
            </a:prstGeom>
            <a:solidFill>
              <a:srgbClr val="76B82A"/>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de-DE" sz="1400" dirty="0"/>
                <a:t>Videokonferenzen</a:t>
              </a:r>
            </a:p>
          </p:txBody>
        </p:sp>
        <p:sp>
          <p:nvSpPr>
            <p:cNvPr id="13" name="Gleichschenkliges Dreieck 12">
              <a:extLst>
                <a:ext uri="{FF2B5EF4-FFF2-40B4-BE49-F238E27FC236}">
                  <a16:creationId xmlns="" xmlns:a16="http://schemas.microsoft.com/office/drawing/2014/main" id="{4607CF80-0AAA-4DD4-AFE1-B2BDAD62F39C}"/>
                </a:ext>
              </a:extLst>
            </p:cNvPr>
            <p:cNvSpPr/>
            <p:nvPr/>
          </p:nvSpPr>
          <p:spPr>
            <a:xfrm>
              <a:off x="4207208" y="115140"/>
              <a:ext cx="3645465" cy="1334278"/>
            </a:xfrm>
            <a:prstGeom prst="triangle">
              <a:avLst/>
            </a:prstGeom>
            <a:solidFill>
              <a:srgbClr val="E0007E"/>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lIns="36000" tIns="0" rIns="36000" bIns="108000" rtlCol="0" anchor="ctr"/>
            <a:lstStyle/>
            <a:p>
              <a:pPr algn="ctr"/>
              <a:r>
                <a:rPr lang="de-DE" sz="1400" dirty="0" err="1"/>
                <a:t>GPENreformation</a:t>
              </a:r>
              <a:r>
                <a:rPr lang="de-DE" sz="1400" dirty="0"/>
                <a:t> </a:t>
              </a:r>
              <a:br>
                <a:rPr lang="de-DE" sz="1400" dirty="0"/>
              </a:br>
              <a:r>
                <a:rPr lang="de-DE" sz="1400" dirty="0"/>
                <a:t>E-</a:t>
              </a:r>
              <a:r>
                <a:rPr lang="de-DE" sz="1400" dirty="0" err="1"/>
                <a:t>Collaboration</a:t>
              </a:r>
              <a:r>
                <a:rPr lang="de-DE" sz="1400" dirty="0"/>
                <a:t> Plattform</a:t>
              </a:r>
            </a:p>
          </p:txBody>
        </p:sp>
        <p:sp>
          <p:nvSpPr>
            <p:cNvPr id="14" name="Inhaltsplatzhalter 4">
              <a:extLst>
                <a:ext uri="{FF2B5EF4-FFF2-40B4-BE49-F238E27FC236}">
                  <a16:creationId xmlns="" xmlns:a16="http://schemas.microsoft.com/office/drawing/2014/main" id="{94E18148-4C3F-46DE-AFA5-D2473BBD0BD2}"/>
                </a:ext>
              </a:extLst>
            </p:cNvPr>
            <p:cNvSpPr txBox="1">
              <a:spLocks/>
            </p:cNvSpPr>
            <p:nvPr/>
          </p:nvSpPr>
          <p:spPr>
            <a:xfrm>
              <a:off x="6088996" y="1612703"/>
              <a:ext cx="475861" cy="2727714"/>
            </a:xfrm>
            <a:prstGeom prst="rect">
              <a:avLst/>
            </a:prstGeom>
            <a:solidFill>
              <a:srgbClr val="76B82A"/>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de-DE" sz="1400" dirty="0"/>
                <a:t>Kollaborative</a:t>
              </a:r>
              <a:r>
                <a:rPr lang="de-DE" sz="1600" dirty="0"/>
                <a:t> </a:t>
              </a:r>
              <a:r>
                <a:rPr lang="de-DE" sz="1400" dirty="0"/>
                <a:t>Textbearbeitung</a:t>
              </a:r>
            </a:p>
          </p:txBody>
        </p:sp>
        <p:sp>
          <p:nvSpPr>
            <p:cNvPr id="15" name="Inhaltsplatzhalter 4">
              <a:extLst>
                <a:ext uri="{FF2B5EF4-FFF2-40B4-BE49-F238E27FC236}">
                  <a16:creationId xmlns="" xmlns:a16="http://schemas.microsoft.com/office/drawing/2014/main" id="{C5515290-BE23-4E13-83CA-820C1954BD38}"/>
                </a:ext>
              </a:extLst>
            </p:cNvPr>
            <p:cNvSpPr txBox="1">
              <a:spLocks/>
            </p:cNvSpPr>
            <p:nvPr/>
          </p:nvSpPr>
          <p:spPr>
            <a:xfrm>
              <a:off x="4774803" y="1612703"/>
              <a:ext cx="475862" cy="2727714"/>
            </a:xfrm>
            <a:prstGeom prst="rect">
              <a:avLst/>
            </a:prstGeom>
            <a:solidFill>
              <a:srgbClr val="76B82A"/>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sz="1400" dirty="0"/>
                <a:t>Interaktive Tools</a:t>
              </a:r>
            </a:p>
          </p:txBody>
        </p:sp>
        <p:sp>
          <p:nvSpPr>
            <p:cNvPr id="16" name="Inhaltsplatzhalter 4">
              <a:extLst>
                <a:ext uri="{FF2B5EF4-FFF2-40B4-BE49-F238E27FC236}">
                  <a16:creationId xmlns="" xmlns:a16="http://schemas.microsoft.com/office/drawing/2014/main" id="{127CF86F-F46F-4560-B2E7-2270C4FE7083}"/>
                </a:ext>
              </a:extLst>
            </p:cNvPr>
            <p:cNvSpPr txBox="1">
              <a:spLocks/>
            </p:cNvSpPr>
            <p:nvPr/>
          </p:nvSpPr>
          <p:spPr>
            <a:xfrm>
              <a:off x="7400780" y="1612703"/>
              <a:ext cx="475861" cy="2727714"/>
            </a:xfrm>
            <a:prstGeom prst="rect">
              <a:avLst/>
            </a:prstGeom>
            <a:solidFill>
              <a:srgbClr val="76B82A"/>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de-DE" sz="1400" dirty="0"/>
                <a:t>Chat</a:t>
              </a:r>
            </a:p>
          </p:txBody>
        </p:sp>
        <p:sp>
          <p:nvSpPr>
            <p:cNvPr id="17" name="Rechteck 16">
              <a:extLst>
                <a:ext uri="{FF2B5EF4-FFF2-40B4-BE49-F238E27FC236}">
                  <a16:creationId xmlns="" xmlns:a16="http://schemas.microsoft.com/office/drawing/2014/main" id="{A27570C9-3C70-4712-A5BB-6B0819DCD0D6}"/>
                </a:ext>
              </a:extLst>
            </p:cNvPr>
            <p:cNvSpPr/>
            <p:nvPr/>
          </p:nvSpPr>
          <p:spPr>
            <a:xfrm>
              <a:off x="4242396" y="4815836"/>
              <a:ext cx="3645465" cy="405881"/>
            </a:xfrm>
            <a:prstGeom prst="rect">
              <a:avLst/>
            </a:prstGeom>
            <a:solidFill>
              <a:srgbClr val="E0007E"/>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dirty="0" err="1"/>
                <a:t>Moodle</a:t>
              </a:r>
              <a:endParaRPr lang="de-DE" sz="1400" dirty="0"/>
            </a:p>
          </p:txBody>
        </p:sp>
        <p:sp>
          <p:nvSpPr>
            <p:cNvPr id="18" name="Rechteck 17">
              <a:extLst>
                <a:ext uri="{FF2B5EF4-FFF2-40B4-BE49-F238E27FC236}">
                  <a16:creationId xmlns="" xmlns:a16="http://schemas.microsoft.com/office/drawing/2014/main" id="{02B7B68B-3CDF-4C96-B21A-DA6EAEC3D6EA}"/>
                </a:ext>
              </a:extLst>
            </p:cNvPr>
            <p:cNvSpPr/>
            <p:nvPr/>
          </p:nvSpPr>
          <p:spPr>
            <a:xfrm>
              <a:off x="4242396" y="4417680"/>
              <a:ext cx="3645465" cy="405881"/>
            </a:xfrm>
            <a:prstGeom prst="rect">
              <a:avLst/>
            </a:prstGeom>
            <a:solidFill>
              <a:srgbClr val="E0007E"/>
            </a:solidFill>
            <a:ln w="19050">
              <a:solidFill>
                <a:srgbClr val="79777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dirty="0" err="1"/>
                <a:t>Subject</a:t>
              </a:r>
              <a:r>
                <a:rPr lang="de-DE" sz="1400" dirty="0"/>
                <a:t> Gateways</a:t>
              </a:r>
            </a:p>
          </p:txBody>
        </p:sp>
      </p:grpSp>
    </p:spTree>
    <p:extLst>
      <p:ext uri="{BB962C8B-B14F-4D97-AF65-F5344CB8AC3E}">
        <p14:creationId xmlns="" xmlns:p14="http://schemas.microsoft.com/office/powerpoint/2010/main" val="2214230721"/>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4">
            <a:extLst>
              <a:ext uri="{FF2B5EF4-FFF2-40B4-BE49-F238E27FC236}">
                <a16:creationId xmlns="" xmlns:a16="http://schemas.microsoft.com/office/drawing/2014/main" id="{68C27125-C42A-4D29-B989-88CA41551B3B}"/>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83354"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nhaltsplatzhalter 8" descr="Ein Bild, das Screenshot, drinnen, Computer, Tisch enthält.&#10;&#10;Automatisch generierte Beschreibung">
            <a:extLst>
              <a:ext uri="{FF2B5EF4-FFF2-40B4-BE49-F238E27FC236}">
                <a16:creationId xmlns="" xmlns:a16="http://schemas.microsoft.com/office/drawing/2014/main" id="{64ECA413-D0D2-435C-B5D6-ACEE879CABAD}"/>
              </a:ext>
            </a:extLst>
          </p:cNvPr>
          <p:cNvPicPr>
            <a:picLocks noGrp="1" noChangeAspect="1"/>
          </p:cNvPicPr>
          <p:nvPr>
            <p:ph idx="1"/>
          </p:nvPr>
        </p:nvPicPr>
        <p:blipFill>
          <a:blip r:embed="rId5" cstate="screen">
            <a:extLst>
              <a:ext uri="{28A0092B-C50C-407E-A947-70E740481C1C}">
                <a14:useLocalDpi xmlns="" xmlns:a14="http://schemas.microsoft.com/office/drawing/2010/main"/>
              </a:ext>
            </a:extLst>
          </a:blip>
          <a:stretch>
            <a:fillRect/>
          </a:stretch>
        </p:blipFill>
        <p:spPr>
          <a:xfrm>
            <a:off x="856085" y="1262930"/>
            <a:ext cx="7075802" cy="3602902"/>
          </a:xfrm>
        </p:spPr>
      </p:pic>
      <p:sp>
        <p:nvSpPr>
          <p:cNvPr id="10" name="Textfeld 9">
            <a:extLst>
              <a:ext uri="{FF2B5EF4-FFF2-40B4-BE49-F238E27FC236}">
                <a16:creationId xmlns="" xmlns:a16="http://schemas.microsoft.com/office/drawing/2014/main" id="{32DD0D07-7263-46CE-AAE0-D9C1F5AB3EB6}"/>
              </a:ext>
            </a:extLst>
          </p:cNvPr>
          <p:cNvSpPr txBox="1"/>
          <p:nvPr/>
        </p:nvSpPr>
        <p:spPr>
          <a:xfrm>
            <a:off x="8924081" y="1527858"/>
            <a:ext cx="1080745" cy="369332"/>
          </a:xfrm>
          <a:prstGeom prst="rect">
            <a:avLst/>
          </a:prstGeom>
          <a:noFill/>
        </p:spPr>
        <p:txBody>
          <a:bodyPr wrap="none" rtlCol="0">
            <a:spAutoFit/>
          </a:bodyPr>
          <a:lstStyle/>
          <a:p>
            <a:r>
              <a:rPr lang="de-DE" dirty="0"/>
              <a:t>Termine</a:t>
            </a:r>
          </a:p>
        </p:txBody>
      </p:sp>
      <p:sp>
        <p:nvSpPr>
          <p:cNvPr id="11" name="Textfeld 10">
            <a:extLst>
              <a:ext uri="{FF2B5EF4-FFF2-40B4-BE49-F238E27FC236}">
                <a16:creationId xmlns="" xmlns:a16="http://schemas.microsoft.com/office/drawing/2014/main" id="{B3902ABD-42E9-4052-AD28-F2F21090E044}"/>
              </a:ext>
            </a:extLst>
          </p:cNvPr>
          <p:cNvSpPr txBox="1"/>
          <p:nvPr/>
        </p:nvSpPr>
        <p:spPr>
          <a:xfrm>
            <a:off x="8924081" y="2471047"/>
            <a:ext cx="1148071" cy="369332"/>
          </a:xfrm>
          <a:prstGeom prst="rect">
            <a:avLst/>
          </a:prstGeom>
          <a:noFill/>
        </p:spPr>
        <p:txBody>
          <a:bodyPr wrap="none" rtlCol="0">
            <a:spAutoFit/>
          </a:bodyPr>
          <a:lstStyle/>
          <a:p>
            <a:r>
              <a:rPr lang="de-DE" dirty="0"/>
              <a:t>Kalender</a:t>
            </a:r>
          </a:p>
        </p:txBody>
      </p:sp>
      <p:sp>
        <p:nvSpPr>
          <p:cNvPr id="12" name="Textfeld 11">
            <a:extLst>
              <a:ext uri="{FF2B5EF4-FFF2-40B4-BE49-F238E27FC236}">
                <a16:creationId xmlns="" xmlns:a16="http://schemas.microsoft.com/office/drawing/2014/main" id="{2D4E4547-388E-417B-9EC4-88920A85CE53}"/>
              </a:ext>
            </a:extLst>
          </p:cNvPr>
          <p:cNvSpPr txBox="1"/>
          <p:nvPr/>
        </p:nvSpPr>
        <p:spPr>
          <a:xfrm>
            <a:off x="8924080" y="3200987"/>
            <a:ext cx="1758815" cy="369332"/>
          </a:xfrm>
          <a:prstGeom prst="rect">
            <a:avLst/>
          </a:prstGeom>
          <a:noFill/>
        </p:spPr>
        <p:txBody>
          <a:bodyPr wrap="none" rtlCol="0">
            <a:spAutoFit/>
          </a:bodyPr>
          <a:lstStyle/>
          <a:p>
            <a:r>
              <a:rPr lang="de-DE" dirty="0"/>
              <a:t>Dateiübersicht</a:t>
            </a:r>
          </a:p>
        </p:txBody>
      </p:sp>
      <p:sp>
        <p:nvSpPr>
          <p:cNvPr id="13" name="Textfeld 12">
            <a:extLst>
              <a:ext uri="{FF2B5EF4-FFF2-40B4-BE49-F238E27FC236}">
                <a16:creationId xmlns="" xmlns:a16="http://schemas.microsoft.com/office/drawing/2014/main" id="{68C3D24F-830E-42AD-956A-9F1D3514CD51}"/>
              </a:ext>
            </a:extLst>
          </p:cNvPr>
          <p:cNvSpPr txBox="1"/>
          <p:nvPr/>
        </p:nvSpPr>
        <p:spPr>
          <a:xfrm>
            <a:off x="8924079" y="4144176"/>
            <a:ext cx="2236510" cy="923330"/>
          </a:xfrm>
          <a:prstGeom prst="rect">
            <a:avLst/>
          </a:prstGeom>
          <a:noFill/>
        </p:spPr>
        <p:txBody>
          <a:bodyPr wrap="none" rtlCol="0">
            <a:spAutoFit/>
          </a:bodyPr>
          <a:lstStyle/>
          <a:p>
            <a:r>
              <a:rPr lang="de-DE" dirty="0"/>
              <a:t>Badges</a:t>
            </a:r>
          </a:p>
          <a:p>
            <a:r>
              <a:rPr lang="de-DE" dirty="0"/>
              <a:t>(können bei Bedarf</a:t>
            </a:r>
          </a:p>
          <a:p>
            <a:r>
              <a:rPr lang="de-DE" dirty="0"/>
              <a:t>aktiviert werden)</a:t>
            </a:r>
          </a:p>
        </p:txBody>
      </p:sp>
      <p:sp>
        <p:nvSpPr>
          <p:cNvPr id="14" name="Textfeld 13">
            <a:extLst>
              <a:ext uri="{FF2B5EF4-FFF2-40B4-BE49-F238E27FC236}">
                <a16:creationId xmlns="" xmlns:a16="http://schemas.microsoft.com/office/drawing/2014/main" id="{21B1EB9A-7231-4120-9A7C-41193EF3F5B3}"/>
              </a:ext>
            </a:extLst>
          </p:cNvPr>
          <p:cNvSpPr txBox="1"/>
          <p:nvPr/>
        </p:nvSpPr>
        <p:spPr>
          <a:xfrm>
            <a:off x="2686354" y="5353789"/>
            <a:ext cx="3042821" cy="369332"/>
          </a:xfrm>
          <a:prstGeom prst="rect">
            <a:avLst/>
          </a:prstGeom>
          <a:noFill/>
        </p:spPr>
        <p:txBody>
          <a:bodyPr wrap="none" rtlCol="0">
            <a:spAutoFit/>
          </a:bodyPr>
          <a:lstStyle/>
          <a:p>
            <a:r>
              <a:rPr lang="de-DE" dirty="0"/>
              <a:t>Verfügbare Projekte/Kurse</a:t>
            </a:r>
          </a:p>
        </p:txBody>
      </p:sp>
      <p:sp>
        <p:nvSpPr>
          <p:cNvPr id="15" name="Textfeld 14">
            <a:extLst>
              <a:ext uri="{FF2B5EF4-FFF2-40B4-BE49-F238E27FC236}">
                <a16:creationId xmlns="" xmlns:a16="http://schemas.microsoft.com/office/drawing/2014/main" id="{B1E90C83-6F97-4F54-9C06-773F47AA31EB}"/>
              </a:ext>
            </a:extLst>
          </p:cNvPr>
          <p:cNvSpPr txBox="1"/>
          <p:nvPr/>
        </p:nvSpPr>
        <p:spPr>
          <a:xfrm>
            <a:off x="2692882" y="484019"/>
            <a:ext cx="2693366" cy="369332"/>
          </a:xfrm>
          <a:prstGeom prst="rect">
            <a:avLst/>
          </a:prstGeom>
          <a:noFill/>
        </p:spPr>
        <p:txBody>
          <a:bodyPr wrap="none" rtlCol="0">
            <a:spAutoFit/>
          </a:bodyPr>
          <a:lstStyle/>
          <a:p>
            <a:r>
              <a:rPr lang="de-DE" dirty="0"/>
              <a:t>Administrationsbereich</a:t>
            </a:r>
          </a:p>
        </p:txBody>
      </p:sp>
      <p:sp>
        <p:nvSpPr>
          <p:cNvPr id="16" name="Geschweifte Klammer links 15">
            <a:extLst>
              <a:ext uri="{FF2B5EF4-FFF2-40B4-BE49-F238E27FC236}">
                <a16:creationId xmlns="" xmlns:a16="http://schemas.microsoft.com/office/drawing/2014/main" id="{144F403E-32DF-4754-936D-158114698EC0}"/>
              </a:ext>
            </a:extLst>
          </p:cNvPr>
          <p:cNvSpPr/>
          <p:nvPr/>
        </p:nvSpPr>
        <p:spPr>
          <a:xfrm rot="16200000">
            <a:off x="3999421" y="3394158"/>
            <a:ext cx="416689" cy="334581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sp>
        <p:nvSpPr>
          <p:cNvPr id="17" name="Geschweifte Klammer links 16">
            <a:extLst>
              <a:ext uri="{FF2B5EF4-FFF2-40B4-BE49-F238E27FC236}">
                <a16:creationId xmlns="" xmlns:a16="http://schemas.microsoft.com/office/drawing/2014/main" id="{89E529E8-BFF0-4F12-923A-0468FB3E300F}"/>
              </a:ext>
            </a:extLst>
          </p:cNvPr>
          <p:cNvSpPr/>
          <p:nvPr/>
        </p:nvSpPr>
        <p:spPr>
          <a:xfrm rot="5400000">
            <a:off x="3959507" y="515362"/>
            <a:ext cx="416689" cy="4257552"/>
          </a:xfrm>
          <a:prstGeom prst="leftBrace">
            <a:avLst>
              <a:gd name="adj1" fmla="val 8333"/>
              <a:gd name="adj2" fmla="val 5299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cxnSp>
        <p:nvCxnSpPr>
          <p:cNvPr id="19" name="Gerader Verbinder 18">
            <a:extLst>
              <a:ext uri="{FF2B5EF4-FFF2-40B4-BE49-F238E27FC236}">
                <a16:creationId xmlns="" xmlns:a16="http://schemas.microsoft.com/office/drawing/2014/main" id="{D27EF34B-5495-41BE-BB07-A2CF91DAB162}"/>
              </a:ext>
            </a:extLst>
          </p:cNvPr>
          <p:cNvCxnSpPr>
            <a:stCxn id="17" idx="1"/>
          </p:cNvCxnSpPr>
          <p:nvPr/>
        </p:nvCxnSpPr>
        <p:spPr>
          <a:xfrm flipH="1" flipV="1">
            <a:off x="4039565" y="856527"/>
            <a:ext cx="944" cy="1579267"/>
          </a:xfrm>
          <a:prstGeom prst="line">
            <a:avLst/>
          </a:prstGeom>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 xmlns:a16="http://schemas.microsoft.com/office/drawing/2014/main" id="{99798B3B-E115-46FF-95DE-41FD0459EA98}"/>
              </a:ext>
            </a:extLst>
          </p:cNvPr>
          <p:cNvCxnSpPr/>
          <p:nvPr/>
        </p:nvCxnSpPr>
        <p:spPr>
          <a:xfrm>
            <a:off x="7720314" y="1712524"/>
            <a:ext cx="1203767" cy="0"/>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 xmlns:a16="http://schemas.microsoft.com/office/drawing/2014/main" id="{E9EE6CC0-8B6F-4AC8-9ADC-DFD66C2F4631}"/>
              </a:ext>
            </a:extLst>
          </p:cNvPr>
          <p:cNvCxnSpPr/>
          <p:nvPr/>
        </p:nvCxnSpPr>
        <p:spPr>
          <a:xfrm>
            <a:off x="7720313" y="2644138"/>
            <a:ext cx="1203767" cy="0"/>
          </a:xfrm>
          <a:prstGeom prst="line">
            <a:avLst/>
          </a:prstGeom>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 xmlns:a16="http://schemas.microsoft.com/office/drawing/2014/main" id="{7B7E5D5A-1891-4A46-86E1-CF0C96B660F0}"/>
              </a:ext>
            </a:extLst>
          </p:cNvPr>
          <p:cNvCxnSpPr/>
          <p:nvPr/>
        </p:nvCxnSpPr>
        <p:spPr>
          <a:xfrm>
            <a:off x="7720312" y="3357968"/>
            <a:ext cx="1203767" cy="0"/>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 xmlns:a16="http://schemas.microsoft.com/office/drawing/2014/main" id="{C85446D1-B487-4C64-968A-79EED94DC08E}"/>
              </a:ext>
            </a:extLst>
          </p:cNvPr>
          <p:cNvCxnSpPr/>
          <p:nvPr/>
        </p:nvCxnSpPr>
        <p:spPr>
          <a:xfrm>
            <a:off x="7720312" y="4366895"/>
            <a:ext cx="1203767" cy="0"/>
          </a:xfrm>
          <a:prstGeom prst="line">
            <a:avLst/>
          </a:prstGeom>
        </p:spPr>
        <p:style>
          <a:lnRef idx="1">
            <a:schemeClr val="dk1"/>
          </a:lnRef>
          <a:fillRef idx="0">
            <a:schemeClr val="dk1"/>
          </a:fillRef>
          <a:effectRef idx="0">
            <a:schemeClr val="dk1"/>
          </a:effectRef>
          <a:fontRef idx="minor">
            <a:schemeClr val="tx1"/>
          </a:fontRef>
        </p:style>
      </p:cxnSp>
      <p:cxnSp>
        <p:nvCxnSpPr>
          <p:cNvPr id="26" name="Verbinder: gewinkelt 25">
            <a:extLst>
              <a:ext uri="{FF2B5EF4-FFF2-40B4-BE49-F238E27FC236}">
                <a16:creationId xmlns="" xmlns:a16="http://schemas.microsoft.com/office/drawing/2014/main" id="{2E1BB78B-7C01-4601-8523-0A13B321D53C}"/>
              </a:ext>
            </a:extLst>
          </p:cNvPr>
          <p:cNvCxnSpPr>
            <a:cxnSpLocks/>
            <a:endCxn id="31" idx="1"/>
          </p:cNvCxnSpPr>
          <p:nvPr/>
        </p:nvCxnSpPr>
        <p:spPr>
          <a:xfrm flipV="1">
            <a:off x="7223989" y="1125535"/>
            <a:ext cx="1700090" cy="201025"/>
          </a:xfrm>
          <a:prstGeom prst="bentConnector3">
            <a:avLst>
              <a:gd name="adj1" fmla="val 980"/>
            </a:avLst>
          </a:prstGeom>
        </p:spPr>
        <p:style>
          <a:lnRef idx="1">
            <a:schemeClr val="dk1"/>
          </a:lnRef>
          <a:fillRef idx="0">
            <a:schemeClr val="dk1"/>
          </a:fillRef>
          <a:effectRef idx="0">
            <a:schemeClr val="dk1"/>
          </a:effectRef>
          <a:fontRef idx="minor">
            <a:schemeClr val="tx1"/>
          </a:fontRef>
        </p:style>
      </p:cxnSp>
      <p:sp>
        <p:nvSpPr>
          <p:cNvPr id="31" name="Textfeld 30">
            <a:extLst>
              <a:ext uri="{FF2B5EF4-FFF2-40B4-BE49-F238E27FC236}">
                <a16:creationId xmlns="" xmlns:a16="http://schemas.microsoft.com/office/drawing/2014/main" id="{5FC413C4-5D16-497F-82F9-C0FB881E7523}"/>
              </a:ext>
            </a:extLst>
          </p:cNvPr>
          <p:cNvSpPr txBox="1"/>
          <p:nvPr/>
        </p:nvSpPr>
        <p:spPr>
          <a:xfrm>
            <a:off x="8924079" y="940869"/>
            <a:ext cx="2334293" cy="369332"/>
          </a:xfrm>
          <a:prstGeom prst="rect">
            <a:avLst/>
          </a:prstGeom>
          <a:noFill/>
        </p:spPr>
        <p:txBody>
          <a:bodyPr wrap="none" rtlCol="0">
            <a:spAutoFit/>
          </a:bodyPr>
          <a:lstStyle/>
          <a:p>
            <a:r>
              <a:rPr lang="de-DE" dirty="0"/>
              <a:t>Benachrichtigungen</a:t>
            </a:r>
          </a:p>
        </p:txBody>
      </p:sp>
    </p:spTree>
    <p:extLst>
      <p:ext uri="{BB962C8B-B14F-4D97-AF65-F5344CB8AC3E}">
        <p14:creationId xmlns="" xmlns:p14="http://schemas.microsoft.com/office/powerpoint/2010/main" val="148773262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4">
            <a:extLst>
              <a:ext uri="{FF2B5EF4-FFF2-40B4-BE49-F238E27FC236}">
                <a16:creationId xmlns="" xmlns:a16="http://schemas.microsoft.com/office/drawing/2014/main" id="{546F50DA-A8CA-44C1-92D0-59E3F3E7A514}"/>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83354"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a:extLst>
              <a:ext uri="{FF2B5EF4-FFF2-40B4-BE49-F238E27FC236}">
                <a16:creationId xmlns="" xmlns:a16="http://schemas.microsoft.com/office/drawing/2014/main" id="{1181968D-320A-46D2-A7CB-EFCDA796675E}"/>
              </a:ext>
            </a:extLst>
          </p:cNvPr>
          <p:cNvSpPr>
            <a:spLocks noGrp="1"/>
          </p:cNvSpPr>
          <p:nvPr>
            <p:ph type="title"/>
          </p:nvPr>
        </p:nvSpPr>
        <p:spPr/>
        <p:txBody>
          <a:bodyPr/>
          <a:lstStyle/>
          <a:p>
            <a:endParaRPr lang="de-DE"/>
          </a:p>
        </p:txBody>
      </p:sp>
      <p:pic>
        <p:nvPicPr>
          <p:cNvPr id="5" name="Inhaltsplatzhalter 4" descr="Ein Bild, das Screenshot enthält.&#10;&#10;Automatisch generierte Beschreibung">
            <a:extLst>
              <a:ext uri="{FF2B5EF4-FFF2-40B4-BE49-F238E27FC236}">
                <a16:creationId xmlns="" xmlns:a16="http://schemas.microsoft.com/office/drawing/2014/main" id="{37FC509D-85E5-4D47-856D-0F94BDC57E60}"/>
              </a:ext>
            </a:extLst>
          </p:cNvPr>
          <p:cNvPicPr>
            <a:picLocks noGrp="1" noChangeAspect="1"/>
          </p:cNvPicPr>
          <p:nvPr>
            <p:ph idx="1"/>
          </p:nvPr>
        </p:nvPicPr>
        <p:blipFill>
          <a:blip r:embed="rId5" cstate="screen">
            <a:extLst>
              <a:ext uri="{28A0092B-C50C-407E-A947-70E740481C1C}">
                <a14:useLocalDpi xmlns="" xmlns:a14="http://schemas.microsoft.com/office/drawing/2010/main"/>
              </a:ext>
            </a:extLst>
          </a:blip>
          <a:stretch>
            <a:fillRect/>
          </a:stretch>
        </p:blipFill>
        <p:spPr>
          <a:xfrm>
            <a:off x="1446090" y="1447619"/>
            <a:ext cx="8790534" cy="4351338"/>
          </a:xfrm>
        </p:spPr>
      </p:pic>
    </p:spTree>
    <p:extLst>
      <p:ext uri="{BB962C8B-B14F-4D97-AF65-F5344CB8AC3E}">
        <p14:creationId xmlns="" xmlns:p14="http://schemas.microsoft.com/office/powerpoint/2010/main" val="116003845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4">
            <a:extLst>
              <a:ext uri="{FF2B5EF4-FFF2-40B4-BE49-F238E27FC236}">
                <a16:creationId xmlns="" xmlns:a16="http://schemas.microsoft.com/office/drawing/2014/main" id="{64076FF6-F441-414D-B499-8CF3C51D608C}"/>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83354"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a:extLst>
              <a:ext uri="{FF2B5EF4-FFF2-40B4-BE49-F238E27FC236}">
                <a16:creationId xmlns="" xmlns:a16="http://schemas.microsoft.com/office/drawing/2014/main" id="{A8BE9369-674C-4280-BE8F-AD785EF471D7}"/>
              </a:ext>
            </a:extLst>
          </p:cNvPr>
          <p:cNvSpPr>
            <a:spLocks noGrp="1"/>
          </p:cNvSpPr>
          <p:nvPr>
            <p:ph type="title"/>
          </p:nvPr>
        </p:nvSpPr>
        <p:spPr/>
        <p:txBody>
          <a:bodyPr/>
          <a:lstStyle/>
          <a:p>
            <a:r>
              <a:rPr lang="de-DE" dirty="0" err="1"/>
              <a:t>Moodle</a:t>
            </a:r>
            <a:r>
              <a:rPr lang="de-DE" dirty="0"/>
              <a:t> Mobile App</a:t>
            </a:r>
          </a:p>
        </p:txBody>
      </p:sp>
      <p:pic>
        <p:nvPicPr>
          <p:cNvPr id="5" name="Inhaltsplatzhalter 4">
            <a:extLst>
              <a:ext uri="{FF2B5EF4-FFF2-40B4-BE49-F238E27FC236}">
                <a16:creationId xmlns="" xmlns:a16="http://schemas.microsoft.com/office/drawing/2014/main" id="{52694052-6470-4EB3-BFC2-282FA5A19357}"/>
              </a:ext>
            </a:extLst>
          </p:cNvPr>
          <p:cNvPicPr>
            <a:picLocks noGrp="1" noChangeAspect="1"/>
          </p:cNvPicPr>
          <p:nvPr>
            <p:ph idx="1"/>
          </p:nvPr>
        </p:nvPicPr>
        <p:blipFill>
          <a:blip r:embed="rId5" cstate="screen">
            <a:extLst>
              <a:ext uri="{28A0092B-C50C-407E-A947-70E740481C1C}">
                <a14:useLocalDpi xmlns="" xmlns:a14="http://schemas.microsoft.com/office/drawing/2010/main"/>
              </a:ext>
            </a:extLst>
          </a:blip>
          <a:stretch>
            <a:fillRect/>
          </a:stretch>
        </p:blipFill>
        <p:spPr>
          <a:xfrm>
            <a:off x="2956688" y="1798193"/>
            <a:ext cx="2116867" cy="4351338"/>
          </a:xfrm>
        </p:spPr>
      </p:pic>
      <p:pic>
        <p:nvPicPr>
          <p:cNvPr id="7" name="Grafik 6">
            <a:extLst>
              <a:ext uri="{FF2B5EF4-FFF2-40B4-BE49-F238E27FC236}">
                <a16:creationId xmlns="" xmlns:a16="http://schemas.microsoft.com/office/drawing/2014/main" id="{DA55D882-A06E-4B44-9E31-6D2841AE2F90}"/>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7118446" y="1798193"/>
            <a:ext cx="2116866" cy="4351337"/>
          </a:xfrm>
          <a:prstGeom prst="rect">
            <a:avLst/>
          </a:prstGeom>
        </p:spPr>
      </p:pic>
    </p:spTree>
    <p:extLst>
      <p:ext uri="{BB962C8B-B14F-4D97-AF65-F5344CB8AC3E}">
        <p14:creationId xmlns="" xmlns:p14="http://schemas.microsoft.com/office/powerpoint/2010/main" val="99642358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BA099E89-FC70-4025-BE7B-BCC4B2543364}"/>
              </a:ext>
            </a:extLst>
          </p:cNvPr>
          <p:cNvPicPr>
            <a:picLocks noChangeAspect="1" noChangeArrowheads="1"/>
          </p:cNvPicPr>
          <p:nvPr/>
        </p:nvPicPr>
        <p:blipFill>
          <a:blip r:embed="rId3" cstate="screen">
            <a:alphaModFix amt="50000"/>
            <a:extLst>
              <a:ext uri="{BEBA8EAE-BF5A-486C-A8C5-ECC9F3942E4B}">
                <a14:imgProps xmlns="" xmlns:a14="http://schemas.microsoft.com/office/drawing/2010/main">
                  <a14:imgLayer r:embed="rId4">
                    <a14:imgEffect>
                      <a14:sharpenSoften amount="-35000"/>
                    </a14:imgEffect>
                  </a14:imgLayer>
                </a14:imgProps>
              </a:ext>
              <a:ext uri="{28A0092B-C50C-407E-A947-70E740481C1C}">
                <a14:useLocalDpi xmlns="" xmlns:a14="http://schemas.microsoft.com/office/drawing/2010/main"/>
              </a:ext>
            </a:extLst>
          </a:blip>
          <a:srcRect/>
          <a:stretch>
            <a:fillRect/>
          </a:stretch>
        </p:blipFill>
        <p:spPr bwMode="auto">
          <a:xfrm>
            <a:off x="-283354" y="-426244"/>
            <a:ext cx="15092363" cy="771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a:extLst>
              <a:ext uri="{FF2B5EF4-FFF2-40B4-BE49-F238E27FC236}">
                <a16:creationId xmlns="" xmlns:a16="http://schemas.microsoft.com/office/drawing/2014/main" id="{E17829DA-755B-4C63-95CE-28F6EEE8F4A8}"/>
              </a:ext>
            </a:extLst>
          </p:cNvPr>
          <p:cNvSpPr>
            <a:spLocks noGrp="1"/>
          </p:cNvSpPr>
          <p:nvPr>
            <p:ph type="title"/>
          </p:nvPr>
        </p:nvSpPr>
        <p:spPr/>
        <p:txBody>
          <a:bodyPr/>
          <a:lstStyle/>
          <a:p>
            <a:r>
              <a:rPr lang="de-DE" dirty="0"/>
              <a:t>Beispiele für interaktive Tools</a:t>
            </a:r>
          </a:p>
        </p:txBody>
      </p:sp>
      <p:sp>
        <p:nvSpPr>
          <p:cNvPr id="3" name="Inhaltsplatzhalter 2">
            <a:extLst>
              <a:ext uri="{FF2B5EF4-FFF2-40B4-BE49-F238E27FC236}">
                <a16:creationId xmlns="" xmlns:a16="http://schemas.microsoft.com/office/drawing/2014/main" id="{17D5DD79-9924-4D08-B6CF-4CDB74DD413C}"/>
              </a:ext>
            </a:extLst>
          </p:cNvPr>
          <p:cNvSpPr>
            <a:spLocks noGrp="1"/>
          </p:cNvSpPr>
          <p:nvPr>
            <p:ph idx="1"/>
          </p:nvPr>
        </p:nvSpPr>
        <p:spPr/>
        <p:txBody>
          <a:bodyPr/>
          <a:lstStyle/>
          <a:p>
            <a:r>
              <a:rPr lang="de-DE" dirty="0"/>
              <a:t>Interaktive Videos</a:t>
            </a:r>
          </a:p>
          <a:p>
            <a:r>
              <a:rPr lang="de-DE" dirty="0"/>
              <a:t>360° Touren</a:t>
            </a:r>
          </a:p>
          <a:p>
            <a:r>
              <a:rPr lang="de-DE" dirty="0"/>
              <a:t>Sortieraufgaben</a:t>
            </a:r>
          </a:p>
          <a:p>
            <a:r>
              <a:rPr lang="de-DE" dirty="0"/>
              <a:t>Zuordnungsaufgaben</a:t>
            </a:r>
          </a:p>
          <a:p>
            <a:r>
              <a:rPr lang="de-DE" dirty="0"/>
              <a:t>Entscheidungsszenarien</a:t>
            </a:r>
          </a:p>
          <a:p>
            <a:r>
              <a:rPr lang="de-DE" dirty="0"/>
              <a:t>…</a:t>
            </a:r>
          </a:p>
        </p:txBody>
      </p:sp>
    </p:spTree>
    <p:extLst>
      <p:ext uri="{BB962C8B-B14F-4D97-AF65-F5344CB8AC3E}">
        <p14:creationId xmlns="" xmlns:p14="http://schemas.microsoft.com/office/powerpoint/2010/main" val="393041782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9E7B763-9AD3-4A64-968B-FC55A09DB571}"/>
              </a:ext>
            </a:extLst>
          </p:cNvPr>
          <p:cNvSpPr>
            <a:spLocks noGrp="1"/>
          </p:cNvSpPr>
          <p:nvPr>
            <p:ph type="title"/>
          </p:nvPr>
        </p:nvSpPr>
        <p:spPr>
          <a:xfrm>
            <a:off x="7014257" y="365125"/>
            <a:ext cx="5045199" cy="1325563"/>
          </a:xfrm>
        </p:spPr>
        <p:txBody>
          <a:bodyPr/>
          <a:lstStyle/>
          <a:p>
            <a:r>
              <a:rPr lang="de-DE" dirty="0"/>
              <a:t>Virtuelle Tour</a:t>
            </a:r>
          </a:p>
        </p:txBody>
      </p:sp>
      <p:pic>
        <p:nvPicPr>
          <p:cNvPr id="5" name="Inhaltsplatzhalter 4" descr="Ein Bild, das drinnen, Decke, Raum, Foto enthält.&#10;&#10;Automatisch generierte Beschreibung">
            <a:extLst>
              <a:ext uri="{FF2B5EF4-FFF2-40B4-BE49-F238E27FC236}">
                <a16:creationId xmlns="" xmlns:a16="http://schemas.microsoft.com/office/drawing/2014/main" id="{B66F2088-1E0A-4D72-8EAD-FCEE5A92A412}"/>
              </a:ext>
            </a:extLst>
          </p:cNvPr>
          <p:cNvPicPr>
            <a:picLocks noGrp="1" noChangeAspect="1"/>
          </p:cNvPicPr>
          <p:nvPr>
            <p:ph idx="1"/>
          </p:nvPr>
        </p:nvPicPr>
        <p:blipFill>
          <a:blip r:embed="rId3" cstate="screen">
            <a:extLst>
              <a:ext uri="{28A0092B-C50C-407E-A947-70E740481C1C}">
                <a14:useLocalDpi xmlns="" xmlns:a14="http://schemas.microsoft.com/office/drawing/2010/main"/>
              </a:ext>
            </a:extLst>
          </a:blip>
          <a:stretch>
            <a:fillRect/>
          </a:stretch>
        </p:blipFill>
        <p:spPr>
          <a:xfrm>
            <a:off x="132543" y="81807"/>
            <a:ext cx="6759574" cy="3460046"/>
          </a:xfrm>
        </p:spPr>
      </p:pic>
      <p:pic>
        <p:nvPicPr>
          <p:cNvPr id="7" name="Grafik 6" descr="Ein Bild, das sitzend, Tisch, Mann, geparkt enthält.&#10;&#10;Automatisch generierte Beschreibung">
            <a:extLst>
              <a:ext uri="{FF2B5EF4-FFF2-40B4-BE49-F238E27FC236}">
                <a16:creationId xmlns="" xmlns:a16="http://schemas.microsoft.com/office/drawing/2014/main" id="{38179C85-C137-4723-BD5E-F193D2105550}"/>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092861" y="2526035"/>
            <a:ext cx="6966596" cy="3556941"/>
          </a:xfrm>
          <a:prstGeom prst="rect">
            <a:avLst/>
          </a:prstGeom>
        </p:spPr>
      </p:pic>
      <p:cxnSp>
        <p:nvCxnSpPr>
          <p:cNvPr id="9" name="Verbinder: gewinkelt 8">
            <a:extLst>
              <a:ext uri="{FF2B5EF4-FFF2-40B4-BE49-F238E27FC236}">
                <a16:creationId xmlns="" xmlns:a16="http://schemas.microsoft.com/office/drawing/2014/main" id="{B30131AD-4FD9-43F0-8CA2-177C0ABA4C21}"/>
              </a:ext>
            </a:extLst>
          </p:cNvPr>
          <p:cNvCxnSpPr>
            <a:cxnSpLocks/>
          </p:cNvCxnSpPr>
          <p:nvPr/>
        </p:nvCxnSpPr>
        <p:spPr>
          <a:xfrm rot="5400000">
            <a:off x="1805650" y="2928396"/>
            <a:ext cx="2199192" cy="717632"/>
          </a:xfrm>
          <a:prstGeom prst="bentConnector3">
            <a:avLst>
              <a:gd name="adj1" fmla="val 526"/>
            </a:avLst>
          </a:prstGeom>
        </p:spPr>
        <p:style>
          <a:lnRef idx="1">
            <a:schemeClr val="accent6"/>
          </a:lnRef>
          <a:fillRef idx="0">
            <a:schemeClr val="accent6"/>
          </a:fillRef>
          <a:effectRef idx="0">
            <a:schemeClr val="accent6"/>
          </a:effectRef>
          <a:fontRef idx="minor">
            <a:schemeClr val="tx1"/>
          </a:fontRef>
        </p:style>
      </p:cxnSp>
      <p:sp>
        <p:nvSpPr>
          <p:cNvPr id="13" name="Textfeld 12">
            <a:extLst>
              <a:ext uri="{FF2B5EF4-FFF2-40B4-BE49-F238E27FC236}">
                <a16:creationId xmlns="" xmlns:a16="http://schemas.microsoft.com/office/drawing/2014/main" id="{F6C3CD1F-890D-42DC-9DB2-8BF94AAC9C8B}"/>
              </a:ext>
            </a:extLst>
          </p:cNvPr>
          <p:cNvSpPr txBox="1"/>
          <p:nvPr/>
        </p:nvSpPr>
        <p:spPr>
          <a:xfrm>
            <a:off x="1697479" y="4443082"/>
            <a:ext cx="1697901" cy="369332"/>
          </a:xfrm>
          <a:prstGeom prst="rect">
            <a:avLst/>
          </a:prstGeom>
          <a:noFill/>
        </p:spPr>
        <p:txBody>
          <a:bodyPr wrap="none" rtlCol="0">
            <a:spAutoFit/>
          </a:bodyPr>
          <a:lstStyle/>
          <a:p>
            <a:r>
              <a:rPr lang="de-DE" dirty="0"/>
              <a:t>Actionbuttons</a:t>
            </a:r>
          </a:p>
        </p:txBody>
      </p:sp>
      <p:cxnSp>
        <p:nvCxnSpPr>
          <p:cNvPr id="15" name="Verbinder: gewinkelt 14">
            <a:extLst>
              <a:ext uri="{FF2B5EF4-FFF2-40B4-BE49-F238E27FC236}">
                <a16:creationId xmlns="" xmlns:a16="http://schemas.microsoft.com/office/drawing/2014/main" id="{545D550C-F34C-4B7C-9FDC-85D32E92CD23}"/>
              </a:ext>
            </a:extLst>
          </p:cNvPr>
          <p:cNvCxnSpPr/>
          <p:nvPr/>
        </p:nvCxnSpPr>
        <p:spPr>
          <a:xfrm rot="10800000" flipV="1">
            <a:off x="3923819" y="4812413"/>
            <a:ext cx="4652341" cy="731859"/>
          </a:xfrm>
          <a:prstGeom prst="bentConnector3">
            <a:avLst>
              <a:gd name="adj1" fmla="val -256"/>
            </a:avLst>
          </a:prstGeom>
        </p:spPr>
        <p:style>
          <a:lnRef idx="1">
            <a:schemeClr val="accent6"/>
          </a:lnRef>
          <a:fillRef idx="0">
            <a:schemeClr val="accent6"/>
          </a:fillRef>
          <a:effectRef idx="0">
            <a:schemeClr val="accent6"/>
          </a:effectRef>
          <a:fontRef idx="minor">
            <a:schemeClr val="tx1"/>
          </a:fontRef>
        </p:style>
      </p:cxnSp>
      <p:sp>
        <p:nvSpPr>
          <p:cNvPr id="17" name="Textfeld 16">
            <a:extLst>
              <a:ext uri="{FF2B5EF4-FFF2-40B4-BE49-F238E27FC236}">
                <a16:creationId xmlns="" xmlns:a16="http://schemas.microsoft.com/office/drawing/2014/main" id="{7129B620-0AE0-46A2-91B5-371C27F3BC5E}"/>
              </a:ext>
            </a:extLst>
          </p:cNvPr>
          <p:cNvSpPr txBox="1"/>
          <p:nvPr/>
        </p:nvSpPr>
        <p:spPr>
          <a:xfrm>
            <a:off x="2693836" y="5365602"/>
            <a:ext cx="1636987" cy="646331"/>
          </a:xfrm>
          <a:prstGeom prst="rect">
            <a:avLst/>
          </a:prstGeom>
          <a:noFill/>
        </p:spPr>
        <p:txBody>
          <a:bodyPr wrap="none" rtlCol="0">
            <a:spAutoFit/>
          </a:bodyPr>
          <a:lstStyle/>
          <a:p>
            <a:r>
              <a:rPr lang="de-DE" dirty="0"/>
              <a:t>mögliche</a:t>
            </a:r>
          </a:p>
          <a:p>
            <a:r>
              <a:rPr lang="de-DE" dirty="0"/>
              <a:t>Interaktionen</a:t>
            </a:r>
          </a:p>
        </p:txBody>
      </p:sp>
    </p:spTree>
    <p:extLst>
      <p:ext uri="{BB962C8B-B14F-4D97-AF65-F5344CB8AC3E}">
        <p14:creationId xmlns="" xmlns:p14="http://schemas.microsoft.com/office/powerpoint/2010/main" val="3959633817"/>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1_Office">
  <a:themeElements>
    <a:clrScheme name="Grüngelb">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GPEN">
      <a:majorFont>
        <a:latin typeface="Merriweather"/>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1677</Words>
  <Application>Microsoft Office PowerPoint</Application>
  <PresentationFormat>Benutzerdefiniert</PresentationFormat>
  <Paragraphs>128</Paragraphs>
  <Slides>14</Slides>
  <Notes>13</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1_Office</vt:lpstr>
      <vt:lpstr>Folie 1</vt:lpstr>
      <vt:lpstr>Folie 2</vt:lpstr>
      <vt:lpstr>Von GPENreformation zu GPENdialogue*</vt:lpstr>
      <vt:lpstr>Folie 4</vt:lpstr>
      <vt:lpstr>Folie 5</vt:lpstr>
      <vt:lpstr>Folie 6</vt:lpstr>
      <vt:lpstr>Moodle Mobile App</vt:lpstr>
      <vt:lpstr>Beispiele für interaktive Tools</vt:lpstr>
      <vt:lpstr>Virtuelle Tour</vt:lpstr>
      <vt:lpstr>Etherpad: gemeinsam Texte gestalten</vt:lpstr>
      <vt:lpstr>Zielgruppen und Beteiligte</vt:lpstr>
      <vt:lpstr>Technische Voraussetzungen</vt:lpstr>
      <vt:lpstr>Ein Beispielprojekt</vt:lpstr>
      <vt:lpstr>Kontakt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 Ja</dc:creator>
  <cp:lastModifiedBy>Grzegorz</cp:lastModifiedBy>
  <cp:revision>38</cp:revision>
  <dcterms:created xsi:type="dcterms:W3CDTF">2020-06-30T09:38:31Z</dcterms:created>
  <dcterms:modified xsi:type="dcterms:W3CDTF">2020-10-14T11:43:52Z</dcterms:modified>
</cp:coreProperties>
</file>