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6" r:id="rId9"/>
    <p:sldId id="269" r:id="rId10"/>
    <p:sldId id="272" r:id="rId11"/>
    <p:sldId id="274" r:id="rId12"/>
    <p:sldId id="275" r:id="rId13"/>
    <p:sldId id="277" r:id="rId14"/>
    <p:sldId id="278" r:id="rId15"/>
    <p:sldId id="268" r:id="rId16"/>
    <p:sldId id="279" r:id="rId17"/>
  </p:sldIdLst>
  <p:sldSz cx="9144000" cy="6858000" type="screen4x3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0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D2115-5352-4BFE-B776-6DB1FF14040F}" type="datetimeFigureOut">
              <a:rPr lang="de-DE" smtClean="0"/>
              <a:pPr/>
              <a:t>05.07.2021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11C77-DEDE-46A7-BA0A-E13A2E4A3F5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70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seite1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19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4683" y="6143632"/>
            <a:ext cx="2428875" cy="42864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9" name="Untertitel 2"/>
          <p:cNvSpPr txBox="1">
            <a:spLocks/>
          </p:cNvSpPr>
          <p:nvPr userDrawn="1"/>
        </p:nvSpPr>
        <p:spPr>
          <a:xfrm>
            <a:off x="164108" y="3786190"/>
            <a:ext cx="3357586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Diakonisches Werk der Evangelischen Kirchenbezirke im Landkreis Lörrach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Untertitel 2"/>
          <p:cNvSpPr txBox="1">
            <a:spLocks/>
          </p:cNvSpPr>
          <p:nvPr userDrawn="1"/>
        </p:nvSpPr>
        <p:spPr>
          <a:xfrm>
            <a:off x="157578" y="2571744"/>
            <a:ext cx="335758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Herzlich willkommen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00034" y="1214430"/>
            <a:ext cx="8229600" cy="7858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Herzlichen Dank für Ihre Aufmerksamkeit!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00034" y="2000240"/>
            <a:ext cx="8001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dirty="0"/>
              <a:t>Bei Fragen und Anregungen wenden Sie sich bitte an</a:t>
            </a:r>
          </a:p>
          <a:p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00034" y="335756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800" dirty="0"/>
              <a:t>                </a:t>
            </a:r>
          </a:p>
          <a:p>
            <a:pPr lvl="0"/>
            <a:endParaRPr lang="de-DE" sz="1800" dirty="0"/>
          </a:p>
          <a:p>
            <a:pPr lvl="0"/>
            <a:endParaRPr lang="de-DE" sz="1800" dirty="0"/>
          </a:p>
          <a:p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71472" y="2786058"/>
            <a:ext cx="4357718" cy="571504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1800" dirty="0"/>
              <a:t>Frau / Herr Name</a:t>
            </a:r>
          </a:p>
          <a:p>
            <a:pPr lvl="0"/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71472" y="3571880"/>
            <a:ext cx="2857520" cy="50006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de-DE" dirty="0"/>
              <a:t>Telefon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71472" y="4286258"/>
            <a:ext cx="3857652" cy="28575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de-DE" dirty="0"/>
              <a:t>E-Mail-Adresse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596" y="6429396"/>
            <a:ext cx="4071396" cy="293687"/>
          </a:xfrm>
        </p:spPr>
        <p:txBody>
          <a:bodyPr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292079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B4D021E-0DE6-4395-A73B-625CCBC2DFF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00034" y="2428868"/>
            <a:ext cx="8215370" cy="378621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lbseitiges Objek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00132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000240"/>
            <a:ext cx="4038600" cy="41259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00342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643182"/>
            <a:ext cx="4040188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00342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643182"/>
            <a:ext cx="4041775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67544" y="6453336"/>
            <a:ext cx="4176464" cy="292079"/>
          </a:xfrm>
        </p:spPr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0034" y="1071554"/>
            <a:ext cx="8229600" cy="1071562"/>
          </a:xfrm>
        </p:spPr>
        <p:txBody>
          <a:bodyPr anchor="t">
            <a:no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4" y="2285992"/>
            <a:ext cx="8286779" cy="3857633"/>
          </a:xfrm>
        </p:spPr>
        <p:txBody>
          <a:bodyPr>
            <a:normAutofit/>
          </a:bodyPr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008313" cy="1000132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008313" cy="41259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57232"/>
            <a:ext cx="5486400" cy="38703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428868"/>
            <a:ext cx="8229600" cy="369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B4D021E-0DE6-4395-A73B-625CCBC2DFF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7" name="Grafik 6" descr="folgeseite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-24"/>
            <a:ext cx="9144000" cy="1065897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8596" y="6429396"/>
            <a:ext cx="4143404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Diakonisches Werk der Evangelischen  Kirchenbezirke im Landkreis Lörrach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Symbol" pitchFamily="18" charset="2"/>
        <a:buChar char="-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Symbol" pitchFamily="18" charset="2"/>
        <a:buChar char="-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14282" y="714356"/>
            <a:ext cx="3929090" cy="1571636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Psychologische Beratung kennt kein Alter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056A1-6F67-4DA6-9D5F-EBD651F4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36" y="1124744"/>
            <a:ext cx="8229600" cy="1728192"/>
          </a:xfrm>
        </p:spPr>
        <p:txBody>
          <a:bodyPr/>
          <a:lstStyle/>
          <a:p>
            <a:r>
              <a:rPr lang="de-DE" dirty="0"/>
              <a:t>Psychologische Unterstützung </a:t>
            </a:r>
            <a:br>
              <a:rPr lang="de-DE" dirty="0"/>
            </a:br>
            <a:r>
              <a:rPr lang="de-DE" dirty="0"/>
              <a:t>bei schwierigen Lebensübergängen </a:t>
            </a:r>
            <a:br>
              <a:rPr lang="de-DE" dirty="0"/>
            </a:br>
            <a:r>
              <a:rPr lang="de-DE" dirty="0"/>
              <a:t>im Alter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99BB0D-813E-481A-B2AB-B1CD8036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7030A0"/>
                </a:solidFill>
              </a:rPr>
              <a:t>Vom Arbeitsleben in den Ruhestand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35B4F-B0C7-48E2-A638-A4175A4E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D33322-68F6-4986-B282-AD594490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3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056A1-6F67-4DA6-9D5F-EBD651F4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67" y="1124744"/>
            <a:ext cx="8229600" cy="1800200"/>
          </a:xfrm>
        </p:spPr>
        <p:txBody>
          <a:bodyPr/>
          <a:lstStyle/>
          <a:p>
            <a:r>
              <a:rPr lang="de-DE" dirty="0"/>
              <a:t>Psychologische Unterstützung </a:t>
            </a:r>
            <a:br>
              <a:rPr lang="de-DE" dirty="0"/>
            </a:br>
            <a:r>
              <a:rPr lang="de-DE" dirty="0"/>
              <a:t>bei schwierigen Lebensübergängen </a:t>
            </a:r>
            <a:br>
              <a:rPr lang="de-DE" dirty="0"/>
            </a:br>
            <a:r>
              <a:rPr lang="de-DE" dirty="0"/>
              <a:t>im Alter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99BB0D-813E-481A-B2AB-B1CD80363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7030A0"/>
                </a:solidFill>
              </a:rPr>
              <a:t>Großelternschaft oder Pflege – 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7030A0"/>
                </a:solidFill>
              </a:rPr>
              <a:t>Neue Konstellationen in der Familie,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7030A0"/>
                </a:solidFill>
              </a:rPr>
              <a:t>Konflikte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35B4F-B0C7-48E2-A638-A4175A4E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D33322-68F6-4986-B282-AD594490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55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056A1-6F67-4DA6-9D5F-EBD651F4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778"/>
            <a:ext cx="8229600" cy="1725157"/>
          </a:xfrm>
        </p:spPr>
        <p:txBody>
          <a:bodyPr/>
          <a:lstStyle/>
          <a:p>
            <a:r>
              <a:rPr lang="de-DE" dirty="0"/>
              <a:t>Psychologische Unterstützung </a:t>
            </a:r>
            <a:br>
              <a:rPr lang="de-DE" dirty="0"/>
            </a:br>
            <a:r>
              <a:rPr lang="de-DE" dirty="0"/>
              <a:t>bei schwierigen Lebensübergängen </a:t>
            </a:r>
            <a:br>
              <a:rPr lang="de-DE" dirty="0"/>
            </a:br>
            <a:r>
              <a:rPr lang="de-DE" dirty="0"/>
              <a:t>im Alter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99BB0D-813E-481A-B2AB-B1CD8036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6953"/>
            <a:ext cx="82296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7030A0"/>
                </a:solidFill>
              </a:rPr>
              <a:t>Veränderungen von Körper und Geist,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7030A0"/>
                </a:solidFill>
              </a:rPr>
              <a:t>Eingeschränkte Mobilität und Teilhabe,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7030A0"/>
                </a:solidFill>
              </a:rPr>
              <a:t>Angewiesensein auf Hilfe,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35B4F-B0C7-48E2-A638-A4175A4E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D33322-68F6-4986-B282-AD594490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95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056A1-6F67-4DA6-9D5F-EBD651F4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1124744"/>
            <a:ext cx="8229600" cy="1852258"/>
          </a:xfrm>
        </p:spPr>
        <p:txBody>
          <a:bodyPr/>
          <a:lstStyle/>
          <a:p>
            <a:r>
              <a:rPr lang="de-DE" dirty="0"/>
              <a:t>Psychologische Unterstützung </a:t>
            </a:r>
            <a:br>
              <a:rPr lang="de-DE" dirty="0"/>
            </a:br>
            <a:r>
              <a:rPr lang="de-DE" dirty="0"/>
              <a:t>bei schwierigen Lebensübergängen </a:t>
            </a:r>
            <a:br>
              <a:rPr lang="de-DE" dirty="0"/>
            </a:br>
            <a:r>
              <a:rPr lang="de-DE" dirty="0"/>
              <a:t>im Alter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99BB0D-813E-481A-B2AB-B1CD8036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1"/>
            <a:ext cx="8229600" cy="237626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7030A0"/>
                </a:solidFill>
              </a:rPr>
              <a:t>Verlust von nahestehenden Menschen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35B4F-B0C7-48E2-A638-A4175A4E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D33322-68F6-4986-B282-AD594490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1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056A1-6F67-4DA6-9D5F-EBD651F4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60" y="1142984"/>
            <a:ext cx="8229600" cy="1925976"/>
          </a:xfrm>
        </p:spPr>
        <p:txBody>
          <a:bodyPr/>
          <a:lstStyle/>
          <a:p>
            <a:r>
              <a:rPr lang="de-DE" dirty="0"/>
              <a:t>Psychologische Unterstützung </a:t>
            </a:r>
            <a:br>
              <a:rPr lang="de-DE" dirty="0"/>
            </a:br>
            <a:r>
              <a:rPr lang="de-DE" dirty="0"/>
              <a:t>bei schwierigen Lebensübergängen </a:t>
            </a:r>
            <a:br>
              <a:rPr lang="de-DE" dirty="0"/>
            </a:br>
            <a:r>
              <a:rPr lang="de-DE" dirty="0"/>
              <a:t>im Alter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99BB0D-813E-481A-B2AB-B1CD8036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04" y="3025719"/>
            <a:ext cx="8229600" cy="292356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7030A0"/>
                </a:solidFill>
              </a:rPr>
              <a:t>Vom selbstständigen ins betreute Wohnen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35B4F-B0C7-48E2-A638-A4175A4E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D33322-68F6-4986-B282-AD594490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51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2A570-DBB6-4E03-9E69-00C9E716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Von Lebenskünstlern lernen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61E00F-B389-4F9E-B46C-88B6877C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Der Rollator: Erst geschämt, dann mein Freund. </a:t>
            </a:r>
          </a:p>
          <a:p>
            <a:r>
              <a:rPr lang="de-DE" dirty="0"/>
              <a:t>Mit der polnischen Pflegekraft gebacken und gekocht</a:t>
            </a:r>
          </a:p>
          <a:p>
            <a:r>
              <a:rPr lang="de-DE" dirty="0"/>
              <a:t>Im Heim: Erst wollte ich nicht zu denen gehören. Dann habe ich eine Geburtstagsfeier für alle mit Blaskapelle organisiert.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90E15-69C1-4A15-8D86-C1B1E249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B653B4-932C-4DEC-B619-FDCEF476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44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14282" y="714356"/>
            <a:ext cx="3929090" cy="1571636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Psychologische Beratung kennt kein Alter</a:t>
            </a:r>
          </a:p>
        </p:txBody>
      </p:sp>
    </p:spTree>
    <p:extLst>
      <p:ext uri="{BB962C8B-B14F-4D97-AF65-F5344CB8AC3E}">
        <p14:creationId xmlns:p14="http://schemas.microsoft.com/office/powerpoint/2010/main" val="30939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14282" y="714356"/>
            <a:ext cx="3929090" cy="1571636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Stefan Günther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Dipl. Psychologe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Lörrach</a:t>
            </a:r>
          </a:p>
        </p:txBody>
      </p:sp>
    </p:spTree>
    <p:extLst>
      <p:ext uri="{BB962C8B-B14F-4D97-AF65-F5344CB8AC3E}">
        <p14:creationId xmlns:p14="http://schemas.microsoft.com/office/powerpoint/2010/main" val="353413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79418-9A7E-49B0-A656-73F2C899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psychologische Beratung?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746269-AC03-423D-B0F1-F25DC2AFE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18 Psychologische Beratungsstellen in Baden in evangelischer Trägerschaft</a:t>
            </a:r>
          </a:p>
          <a:p>
            <a:r>
              <a:rPr lang="de-DE" dirty="0"/>
              <a:t>Erziehungsberatung oder/und Ehe-Familie-Lebensberatung</a:t>
            </a:r>
          </a:p>
          <a:p>
            <a:r>
              <a:rPr lang="de-DE" dirty="0"/>
              <a:t>Kirchenbezirk, ökumenisch, Verein oder Diakonisches Werk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B96262-992A-4DAF-95CB-2B73A137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A4C0DB-EAE3-4167-8DFC-347DD6A7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2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AFC23-61F5-42C2-B936-9865CD01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Psychologische Beratungsstellen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30AE8D-33F5-4FA1-8652-C11A374A1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Fachkräfte mit sozialem Grundberuf (Sozialpädagogik, Psychologie, Theologie) und Beraterausbildung</a:t>
            </a:r>
          </a:p>
          <a:p>
            <a:r>
              <a:rPr lang="de-DE" dirty="0"/>
              <a:t>Erziehungsberatung zum größeren Teil staatlich refinanziert. Ehe-Familie-Lebensberatung hauptsächlich kirchlich finanziert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3738B6-8B77-4602-9040-20CA92A2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491470-4ECE-453B-AC81-A1D53284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2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8D2FA-E449-4311-81E8-576FBFBC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der Ehe-Familie-Lebensberatung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7C12D6-E61B-4D73-9045-2D339E3E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Konflikte (Partnerschaft, Familie, Beruf)</a:t>
            </a:r>
          </a:p>
          <a:p>
            <a:r>
              <a:rPr lang="de-DE" dirty="0"/>
              <a:t>Krisen (Verlust, Sinn, Identität, emotional)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9730DD-ADE4-44FF-94C9-653D825F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709B31-2F83-4C5F-ADE9-5F3435F9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4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4059A-A583-4C10-8A92-3C83751A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daran kirchlich?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0E20A2-A214-418C-AC7A-737025BC3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Konkretes kirchliches Hilfsangebot für Menschen in Not, das es ohne kirchliche Finanzierung nicht geben würde</a:t>
            </a:r>
          </a:p>
          <a:p>
            <a:r>
              <a:rPr lang="de-DE" dirty="0"/>
              <a:t>Berater*innen beziehen den Glaubenshintergrund der Ratsuchenden mit ein und sind offen für den Ausdruck von Spiritualität</a:t>
            </a:r>
          </a:p>
          <a:p>
            <a:r>
              <a:rPr lang="de-DE" dirty="0"/>
              <a:t>Inner- und außerkirchliche Vernetzung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4CEAFC-556B-497A-8CC3-D799BB99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EC06E1-9CCF-4AAD-8F09-EC91D84C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8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78D9A-99D6-4592-BABD-1BE6733A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„Was ich im Herzen trage“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A55AE-071C-448D-ADF9-0C16FC17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3-jähriges Projekt der badischen Landeskirche in Freiburg und Lörrach</a:t>
            </a:r>
          </a:p>
          <a:p>
            <a:r>
              <a:rPr lang="de-DE" dirty="0"/>
              <a:t>Psychologische Beratung für Menschen über 65 Jahre und ihre Angehörigen</a:t>
            </a:r>
          </a:p>
          <a:p>
            <a:r>
              <a:rPr lang="de-DE" dirty="0"/>
              <a:t>Wissenschaftliche Begleitung durch die kath. Hochschule Freiburg</a:t>
            </a:r>
          </a:p>
          <a:p>
            <a:r>
              <a:rPr lang="de-DE" dirty="0"/>
              <a:t>Breite Öffentlichkeitsarbeit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9E7359-EEC6-4901-A253-C59A65C8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F515AB-1ADA-4F3A-93FF-99254ED9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2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1A9EF-5794-48AB-85B0-B2557FAB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Beratung auch für Angehörige?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DF7EB-CB07-421C-A172-0CCA8378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Die Unterstützung und Pflege von Angehörigen führt nicht selten zu Konflikten, Überforderung und Aggressionen in der Familie </a:t>
            </a:r>
          </a:p>
          <a:p>
            <a:r>
              <a:rPr lang="de-DE" dirty="0"/>
              <a:t>1/4 der Ratsuchenden sind Angehörige </a:t>
            </a:r>
          </a:p>
          <a:p>
            <a:r>
              <a:rPr lang="de-DE" dirty="0"/>
              <a:t>Psychologische Beratung kann die ganze Familie mit einbeziehen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FC79C0-F74A-471E-9F3F-2A75D012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3A8F41-20D1-4EDC-989A-13DAC77C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3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F5B42-81B1-4740-ADCB-2310EDBD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an Psychologischer Beratung für Ältere besonders?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E03C4A-4A66-4DBC-903B-1C36ED99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Möglichkeit einer aufsuchenden Beratung</a:t>
            </a:r>
          </a:p>
          <a:p>
            <a:r>
              <a:rPr lang="de-DE" dirty="0"/>
              <a:t>Vernetzung und gute Öffentlichkeitsarbeit sind wichtig. Viele ältere Menschen und Angehörige kommen über Empfehlungen durch Pflegestützpunkt, Krankenhaus, Ärzte usw. 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235BAE-A0CD-4366-A072-19896DC0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Diakonisches Werk der Evangelischen Kirchenbezirke im Landkreis Lörrach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E7F5B5-AB82-4A47-8556-AA24CA16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021E-0DE6-4395-A73B-625CCBC2DFF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7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rlage PPP DW Lörra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 marL="0" marR="0" indent="0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PPP DW Lörrach</Template>
  <TotalTime>0</TotalTime>
  <Words>487</Words>
  <Application>Microsoft Office PowerPoint</Application>
  <PresentationFormat>Bildschirmpräsentation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Vorlage PPP DW Lörrach</vt:lpstr>
      <vt:lpstr>Psychologische Beratung kennt kein Alter</vt:lpstr>
      <vt:lpstr>Stefan Günther Dipl. Psychologe  Lörrach</vt:lpstr>
      <vt:lpstr>Was ist psychologische Beratung?</vt:lpstr>
      <vt:lpstr>Psychologische Beratungsstellen</vt:lpstr>
      <vt:lpstr>Aufgaben der Ehe-Familie-Lebensberatung</vt:lpstr>
      <vt:lpstr>Was ist daran kirchlich?</vt:lpstr>
      <vt:lpstr>„Was ich im Herzen trage“</vt:lpstr>
      <vt:lpstr>Warum Beratung auch für Angehörige?</vt:lpstr>
      <vt:lpstr>Was ist an Psychologischer Beratung für Ältere besonders?</vt:lpstr>
      <vt:lpstr>Psychologische Unterstützung  bei schwierigen Lebensübergängen  im Alter</vt:lpstr>
      <vt:lpstr>Psychologische Unterstützung  bei schwierigen Lebensübergängen  im Alter</vt:lpstr>
      <vt:lpstr>Psychologische Unterstützung  bei schwierigen Lebensübergängen  im Alter</vt:lpstr>
      <vt:lpstr>Psychologische Unterstützung  bei schwierigen Lebensübergängen  im Alter</vt:lpstr>
      <vt:lpstr>Psychologische Unterstützung  bei schwierigen Lebensübergängen  im Alter</vt:lpstr>
      <vt:lpstr>Von Lebenskünstlern lernen</vt:lpstr>
      <vt:lpstr>Psychologische Beratung kennt kein Alter</vt:lpstr>
    </vt:vector>
  </TitlesOfParts>
  <Company>EOK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Hentschel, Volker</dc:creator>
  <cp:lastModifiedBy>Sprung, Petra</cp:lastModifiedBy>
  <cp:revision>21</cp:revision>
  <cp:lastPrinted>2021-07-05T07:46:40Z</cp:lastPrinted>
  <dcterms:created xsi:type="dcterms:W3CDTF">2017-08-04T15:49:51Z</dcterms:created>
  <dcterms:modified xsi:type="dcterms:W3CDTF">2021-07-05T10:54:01Z</dcterms:modified>
</cp:coreProperties>
</file>